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92" r:id="rId2"/>
    <p:sldId id="478" r:id="rId3"/>
    <p:sldId id="458" r:id="rId4"/>
    <p:sldId id="479" r:id="rId5"/>
    <p:sldId id="480" r:id="rId6"/>
    <p:sldId id="28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D67F"/>
    <a:srgbClr val="E6B720"/>
    <a:srgbClr val="C80C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96" d="100"/>
          <a:sy n="96" d="100"/>
        </p:scale>
        <p:origin x="204" y="43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</inkml:channelProperties>
      </inkml:inkSource>
      <inkml:timestamp xml:id="ts0" timeString="2021-08-11T06:58:19.303"/>
    </inkml:context>
    <inkml:brush xml:id="br0">
      <inkml:brushProperty name="width" value="0.09333" units="cm"/>
      <inkml:brushProperty name="height" value="0.09333" units="cm"/>
      <inkml:brushProperty name="color" value="#3165BB"/>
      <inkml:brushProperty name="fitToCurve" value="1"/>
    </inkml:brush>
  </inkml:definitions>
  <inkml:trace contextRef="#ctx0" brushRef="#br0">0 427 1900,'0'0'169,"0"0"-135,0 0-34,0 0 0,0 0 24,0 0-3,0 0 0,0 0 0,12-5 16,-1 0 3,12 5 1,-6-6 0,0-4-7,0 5-2,6 0 0,6 0 0,5 5 1,-6 0 0,7-10 0,10 5 0,1 0-13,5 0-2,-5-5-1,16 5 0,7 0 8,-1-1 2,6-9 0,6 5 0,0 0-15,0 5-4,5-5 0,6 0 0,-5-6-8,16 1 10,7 5-10,-18 0 10,-6 0 2,12-5 1,6 5 0,0-1 0,-1-4 3,6 0 1,12 0 0,34 0 0,-17-6-4,0 6-1,-6 0 0,11 5 0,-11-5-3,-5 4-1,5 6 0,6 0 0,-12-5-8,0 10 0,-11-5 0,12 0 0,5 5 0,-11 0 0,-12 5 0,12 0 0,-6-5 0,0 10 0,-6-5 0,12 0 0,-18 11 0,7-11 0,-1 5 0,6 0 0,-17 0 0,11 5 0,12-5 0,5 1 0,-11-1 9,-6 0-9,1 0 10,-1 0-10,-5 0 12,-1 0-4,7 1-8,-7-1 12,-5 0 11,0 0 1,-6-5 1,-5 5 0,-7-5-35,-4 5-7,-7-5-2,12 6 0,-12-6 31,1 5 5,-12-5 2,-6 0 0,-6 0-19,1 0 0,-6 0 0,0 0 0,-12-5-48,1 0-12,-6 0-4,-1 0 0,-4-5-12,-1 0-2,-6 0-1,0-5-658,-5 5-132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</inkml:channelProperties>
      </inkml:inkSource>
      <inkml:timestamp xml:id="ts0" timeString="2021-08-11T06:58:54.084"/>
    </inkml:context>
    <inkml:brush xml:id="br0">
      <inkml:brushProperty name="width" value="0.09333" units="cm"/>
      <inkml:brushProperty name="height" value="0.09333" units="cm"/>
      <inkml:brushProperty name="color" value="#ED1C24"/>
      <inkml:brushProperty name="fitToCurve" value="1"/>
    </inkml:brush>
  </inkml:definitions>
  <inkml:trace contextRef="#ctx0" brushRef="#br0">0 0 806,'0'0'36,"0"0"7,0 0-35,0 0-8,0 0 0,0 0 0,0 0 95,0 0 17,0 0 3,0 0 1,0 0-43,0 0-8,0 0-1,0 0-1,0 0-10,0 0-1,0 0-1,0 0 0,0 0-12,6 15-3,-6-15 0,5 15 0,1-5-9,0 5-3,-1-5 0,7 6 0,-1-6-4,1 0 0,-1 5-1,6-5 0,-5 5 5,-1 6 0,6-6 1,-6 10 0,7-10-3,-7 1-1,6-1 0,6 5 0,-6 0-2,6 6-1,0-1 0,-1 0 0,1 1-3,-6-1-1,-5 5 0,5-4 0,6-6-1,-1-5 0,1 6 0,0-6 0,0 10 0,11 0 0,-6-4 0,1 4 0,-6-5-5,5 6-8,-5-6 11,0 0-11,0 0 30,-1 1-1,-4 4 0,-1-5 0,5 1-29,-10-1-21,5 0 3,-6-5 1,6 6 17,-5-1 9,-1 5-1,1 0 0,5-4-8,0 4 0,0-5 0,0 16 8,6-6 0,-6 1-8,0-1 12,0 0-4,6-4-8,-6 4 0,0-5-10,6 6 10,-6-6 0,0 1 0,12-1 0,-1 5 0,-11-4 0,12 4 0,-1-5 0,1 6 0,-1-6 0,-11 5 0,-5 1 0,5-6 0,17 1 8,-11 4-8,0-5 0,5 1 0,-5 4 12,0-5-12,0 1 12,-1-1-12,1 5 0,0-4 0,5-6-10,1 5 10,-18-4 0,12 9 10,0 0 1,0 1 0,0-6-11,-6 6 0,5-1 0,1 5 8,6 1-8,-1-6 0,-11 1 0,6-1 8,0 6-8,5-11 0,-5 5 0,0 1 8,0-1-20,0 0-4,5 1 0,-5-6-1,-17 6 27,11-1 6,17 5 0,-6-4 1,-5 4-17,6-4 0,5-1 0,6 6 0,-12-11 0,1 5 13,-6 1-2,11-1-1,0 1-10,0-1-11,-11-5 3,0 1 0,0 4 8,5 0 0,-5-4 0,0-1 0,-6 0 0,0 1 0,6-1 0,-6-5 0,-11 6 0,5-1 0,12 0 0,5 1 0,-5-1 0,-6-5 0,6 6 0,0 4 0,5-5 0,1 1 0,-6-1 0,-1 5 0,1-4 0,0-1 11,-12 0-3,12-4 0,-6 4-8,0 0 0,-5-4-12,11 4 12,-6 0 0,0 1 0,11-6 0,-5 5 0,-6-5 0,6 1 0,5-1 0,1 0 0,-6 1-9,0-1 9,-1 5 0,1-5 0,0 6 0,0-6 0,0 0 0,-1 6 0,-5-6-8,6 0 8,-6 0 0,0 6 0,6-6-10,0 0 10,-6 1-8,6-1 8,-6 0-10,6 0 10,5 6-12,-5-6 12,6 0-13,-7 0 4,1 6 1,6-6 0,-1 0 8,-5 1-8,-6-6 8,6 5-8,5 0 8,1 1 0,-1-6 0,-5 5-8,6 0 8,-6-4-8,-1-1 8,1 5-8,-6-5 8,0 5 0,0-4 0,1-1 0,10 0 0,-11 0 0,0 0 0,-5-4 0,5 4 0,0-5 0,-6 5 0,6 0 0,0 1 0,1-1 0,-1-5 0,0 0 0,0 5 0,-6-5 0,6 0 0,0 6-8,-5-6 8,5 0 0,-6 5 0,6-5 0,1 5-15,-1 1-1,0-1 0,6 0 0,-1 0-4,-5 0 0,6 1-1,-6-1 0,6 0-4,-6 0-1,0 0 0,0 1 0,1-6-10,-7 0-1,6 0-1,-6 5 0,-5-5-16,0 6-3,0-6-1,-1 0 0,7 5-72,-7-5-14,-5-10-4,12 20-500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</inkml:channelProperties>
      </inkml:inkSource>
      <inkml:timestamp xml:id="ts0" timeString="2021-08-11T06:58:55.219"/>
    </inkml:context>
    <inkml:brush xml:id="br0">
      <inkml:brushProperty name="width" value="0.09333" units="cm"/>
      <inkml:brushProperty name="height" value="0.09333" units="cm"/>
      <inkml:brushProperty name="color" value="#ED1C24"/>
      <inkml:brushProperty name="fitToCurve" value="1"/>
    </inkml:brush>
  </inkml:definitions>
  <inkml:trace contextRef="#ctx0" brushRef="#br0">12 887 230,'0'0'20,"0"0"-20,0 0 0,0 0 0,0 0 189,0 0 34,0 0 6,0 0 2,0 0-84,0 0-17,0 0-3,0 0-1,0 0-16,0 0-3,0 0-1,0 0 0,-12 0-31,12 0-7,0 0 0,0 0-1,0 0-11,0 0-3,0 0 0,0 0 0,0 0-15,0 0-3,0 0-1,0 0 0,12 0-8,-12 0-2,0 0 0,11-10 0,1 5-4,-1 0 0,-11 5-1,11-16 0,-5 6-8,5 0-2,1 0 0,-1 0 0,-5-5-9,5-1 0,1 6 9,5-5-9,-6-5 0,1 5 8,5-1-8,0 1 0,11 0 0,-16 0 0,-7 0 0,13-6 0,-1 11 0,0-5 0,-12 0 0,7 5 0,-1 5 0,1-5 8,-1-1-8,-5 6 0,-6 5 0,5-5 0,7-5 0,-1 5-8,-11 5 8,0-5 8,12 0-8,-1 0 11,-11 5-11,11-5 0,-5 5-12,6-5 12,-1 5 0,0-5 0,-11 5 0,0 0 0,12-5 0,-12 5 0,0 0 0,0 0 0,0 0 0,0 0 0,0 0 0,0 0 0,-12-11 17,12 11 11,0 0 3,0 0 0,-11-5-19,0-5-4,11 10-8,-6-10 12,0 0 12,0-5 1,-11 0 1,6-1 0,11 1-38,-11 5-7,-7-5-1,1 0-1,6-6 21,0 6 0,-7 0 0,-4-5 0,-1 5 0,0-1 0,12-4 0,-6 5 0,-18-5 0,13 4 8,4-4-8,1 5 0,0 0 0,0-6 0,6 6 0,-1-5 0,1 10 0,0-5 0,-7 5-8,13-1 8,5 6-21,-6 0 0,0 0 0,6 5 0,0 0-122,0 0-24,0 0-5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</inkml:channelProperties>
      </inkml:inkSource>
      <inkml:timestamp xml:id="ts0" timeString="2021-08-11T06:58:56.003"/>
    </inkml:context>
    <inkml:brush xml:id="br0">
      <inkml:brushProperty name="width" value="0.09333" units="cm"/>
      <inkml:brushProperty name="height" value="0.09333" units="cm"/>
      <inkml:brushProperty name="color" value="#ED1C24"/>
      <inkml:brushProperty name="fitToCurve" value="1"/>
    </inkml:brush>
  </inkml:definitions>
  <inkml:trace contextRef="#ctx0" brushRef="#br0">0-1 1432,'0'0'64,"0"0"12,0 0-60,0 0-16,0 0 0,0 0 0,0 0 94,0 0 16,6 15 3,-6-15 1,0 0-43,11 0-9,-11 0-2,17 5 0,0-5-15,0 5-3,6 0-1,-6-5 0,6 0-9,-6 0-1,6-5-1,0 5 0,-1 0-8,-4 0-2,-1 0 0,0 0 0,0 0-9,-6 0-3,6 0 0,0-5 0,-5 5-8,5-5 8,-17 5-8,0 0 8,11 5-8,1 0 0,-12-5 0,0 0 8,11 0-8,-5 0 8,-6 0-8,11 10 8,-11-10-8,6 5 8,-6-5-8,6 11 8,-6-11-8,0 5 0,5 5 0,1 0 8,-6-10-8,0 0 0,6 15 0,-1-5 8,-5-10-8,6 10 0,0 0 0,0 6 0,-6-16-9,11 10 9,-11 5-12,6 0 12,-1 0-23,7 1 3,-7-1 0,1 0 0,0 0-14,0-5-2,-1 0-1,-5-10 0,0 0-119,12 6-23,-12-6-5</inkml:trace>
  <inkml:trace contextRef="#ctx0" brushRef="#br0" timeOffset="313.25">393 120 1497,'0'0'66,"0"0"14,-11-5-64,5 5-16,-5 5 0,5-5 0,-5 0 110,5 0 18,-6 0 4,7 0 1,5 0-59,-12 6-12,1-1-2,5 0-1,-5 0 4,5 5 1,0 5 0,6 0 0,-5 6-64,-1-1 0,6 5-14,6-5 2,-6 6 12,0 4 16,0 1-4,5 4-1,1 11-21,6-6-4,-7 1-1,7 14 0,-1 1 3,0-5 0,1-1 0,-1 6 0,6 0-20,-5-5-4,-1-1-1,1-4 0,5-1 2,-6 1 1,0-10 0,1 4 0,-1-4-168,1-6-34</inkml:trace>
  <inkml:trace contextRef="#ctx0" brushRef="#br0" timeOffset="919.79">262 2127 1926,'0'10'42,"0"5"9,-6-5 1,6-10 3,0 10-44,0 1-11,0 4 0,6-5 0,0 5 60,-1 0 11,1-5 1,0 6 1,0-1-58,-1-5-15,7 5 0,-7-5 0,1 0 20,5 1 2,-11-11 0,6 10 0,-6-10-35,0 0-7,0 0-2,0 0 0,0 0 41,0 0 8,0 0 1,0 0 1,0 0-46,0 0-10,6-5-1,-6-11-1,6 6 29,-6-10 0,0 0 0,0-6 0,0 1 22,0 0 10,0-6 3,5 6 0,1-5-56,0 4-11,-6-9-3,11 4 0,-5 1 35,-1 0 0,7-1 0,-1 11 0,1 0 20,5 5 10,0-1 2,0 11 1,-6 5-1,6 10-1,6 1 0,-6 4 0,6 10-31,0 0 0,0 6 0,-6-1 0,6 6 0,-1 4 0,1-4 0,-6 4 0,0-4-45,6-6-15,0-5-4,-6 1 0,0-1-1,-5-10-1,5 0 0,-6-9-841</inkml:trace>
  <inkml:trace contextRef="#ctx0" brushRef="#br0" timeOffset="1222.22">781 1813 230,'0'0'20,"0"0"-20,0 0 0,0 0 0,0 0 340,-12 10 63,7 0 13,-1 5 2,0 0-238,6 6-48,-5-1-10,5 0-2,5 0-92,1 1-18,0-1-10,5 5 10,0 1 43,7-1 9,4 0 2,1-4 0,-11-1-52,5 0-12,0-5 0,6-5 0,-1 1-11,-5-6-5,6-5 0,-6 0-1,0-5 17,6-6 0,-11 1 11,-1-5-11,0-5 21,1 0-2,-12-6-1,0-4 0,-6-6 0,0 1 0,1-1 0,-12-4 0,5 4-6,-5 1 0,0 5-1,-6-1 0,0 6 13,6 0 4,0-1 0,0 11 0,-6 0-28,1 10 0,-1 0 0,6 5 0,0 10-46,-1 5-14,7 0-4,5 5 0,6 11-204,0-1-42,0 31-8,12-15-2</inkml:trace>
  <inkml:trace contextRef="#ctx0" brushRef="#br0" timeOffset="1510.54">1254 1701 979,'11'26'43,"-5"-16"9,5 5-41,1 5-11,-7-5 0,13 11 0,-7-6 128,0 0 23,6 1 5,1 4 0,-1 0-72,0 1-14,-6-1-3,6 0-1,-5 1-26,-7-6-6,7-5-1,-7 0 0,-5 0-4,6-4-1,-6-11 0,0 0 0,0 0-2,0 0-1,-6-11 0,-5-4 0,-6-5-8,6 0-1,-1-6-1,1 6 0,-6-5-15,5-1 11,1 1-11,-1 0 10,1 4-10,5 1 0,1-5 0,-1 5 0,6-6-18,0 1 4,6 10 1,-1-6 0,1 6-56,5-5-11,1 0-3,-1 10-770</inkml:trace>
  <inkml:trace contextRef="#ctx0" brushRef="#br0" timeOffset="1985.48">1676 1691 633,'0'0'28,"0"0"6,0 0-34,0 0 0,5 15 0,1 1 0,5-1 252,-5-5 44,6 5 9,-1-5 2,0 5-197,1 6-39,5-6-8,-6 0-2,1 5-1,-7-4-1,-5 4 0,6 0 0,0-10-43,-6-10-16,0 0 11,11 20-11,-11-20 0,0 0 0,0 0 0,0 0 0,0 0 0,0 0 0,0 0 0,0 0 0,6-10 0,-6 0 0,0-5 0,-6-5 0,6 5 0,-6-6 0,1 1 0,-1 5 0,0 0 19,1-6-3,-7 6 0,7 0 0,5-5-25,0 4-6,0 1-1,0 5 0,0 0 29,0 10 6,5-5 1,-5 5 0,0 0 19,17 0 4,-17 0 1,12 10 0,-1 0-44,1 5-9,-1 1-2,6 9 0,0-5 11,0 0 14,0 1-3,-5-1-1,-1 0-10,1 1 0,-1-6 0,0 5 8,1-5-8,-12-15 0,0 0 0,0 0 0,0 0 0,0 0 0,11-10-12,-5 5 12,0-10-17,-1 0 4,-5-6 1,0-4 0,0 0 12,0-1 0,-5 1 0,-1 0-9,0-1 9,6 6 0,0-5 8,0 10-8,0-6 19,0 11-1,6-5 0,-6 15 0,11-10-2,-11 10 0,12-10 0,5 10 0,0 0 6,0 10 1,0-5 0,0 10 0,6 0-1,0 6 0,-6 4 0,6 5 0,-1 1-22,7-1 0,-6 0 0,0 6 0,5-1-51,1-4-14,-7-1-3,7 1-676,-6-11-134</inkml:trace>
  <inkml:trace contextRef="#ctx0" brushRef="#br0" timeOffset="2365.65">2610 1590 1324,'0'0'118,"-11"5"-94,0 0-24,11-5 0,0 0 176,-6 0 32,-5 5 5,-7 0 2,7-5-89,5 5-18,-5 5-3,0 0-1,-1-5-61,1 6-13,5 4-2,0 0-1,1 0-17,5 0-10,0 1 12,0-1-12,5 0 0,-5 0 0,6 0 0,5 1 0,1-6 15,-1 0 2,1 0 1,5 5 0,0-10-37,0 5-7,-6-10-2,6 0 0,1 0-6,-7-10-2,-5 5 0,-1-5 0,1-5 36,5 0 0,-5-6 0,-6 6 0,-11-10 0,5 10 0,6-6 0,0 1 0,0 5 0,0 0 0,0 0 0,6 4 0,-1 6 40,-5 5 16,0 0 2,0 0 1,12 0 8,5 5 1,0 6 1,0 4 0,6 5-55,0 0-14,0-5 0,-1 6 0,1-1 0,0 0 0,0-5 0,5 6 0,-11-11-48,-5 5-13,5 0-3,0-5 0,-11 1 9,-6-11 2,0 0 0,0 0-700,17-6-140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</inkml:channelProperties>
      </inkml:inkSource>
      <inkml:timestamp xml:id="ts0" timeString="2021-08-11T06:58:58.567"/>
    </inkml:context>
    <inkml:brush xml:id="br0">
      <inkml:brushProperty name="width" value="0.09333" units="cm"/>
      <inkml:brushProperty name="height" value="0.09333" units="cm"/>
      <inkml:brushProperty name="color" value="#ED1C24"/>
      <inkml:brushProperty name="fitToCurve" value="1"/>
    </inkml:brush>
  </inkml:definitions>
  <inkml:trace contextRef="#ctx0" brushRef="#br0">5 0 1954,'0'0'87,"0"0"17,0 0-83,0 15-21,-6 1 0,6-1 0,0 0 108,0 10 16,6 6 4,5 4 1,12 1 16,0 4 3,5-4 1,1 4 0,5 6-85,0 5-16,6 4-4,-6-4-1,6 5-6,0-6-1,-6 1 0,6-5 0,-11-6-36,10 1 0,-4-6-14,5 1 4,-12-11-155,6-5-31,-5 0-7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</inkml:channelProperties>
      </inkml:inkSource>
      <inkml:timestamp xml:id="ts0" timeString="2021-08-11T23:34:12.813"/>
    </inkml:context>
    <inkml:brush xml:id="br0">
      <inkml:brushProperty name="width" value="0.09333" units="cm"/>
      <inkml:brushProperty name="height" value="0.09333" units="cm"/>
      <inkml:brushProperty name="color" value="#3165BB"/>
      <inkml:brushProperty name="fitToCurve" value="1"/>
    </inkml:brush>
  </inkml:definitions>
  <inkml:trace contextRef="#ctx0" brushRef="#br0">45 196 1022,'0'0'45,"0"0"10,0 0-44,0 0-11,-6-10 0,6 10 0,0-10 93,0 10 17,0 0 3,0 0 1,-5-10-11,5 10-3,0 0 0,0 0 0,0 0-43,0 0-9,0 0-1,0 0-1,0 15-14,0 0-2,0 1-1,0 4 0,0 5-20,5 0-9,-5 11 8,0-1-8,0 1 0,0 4 8,6 6-8,-6-11 0,0 6-23,0-11-9,-6 1-3,6-6 0,0 0 35,-5-9 0,5 4 0,0-10 0,0 0-10,0-10 10,0 0-8,0 0 8,0 0-28,0 0 0,-12-15 0,12 0 0,-5-5 4,-1-6 0,6-4 0,-6-6 0,1 6 12,5-6 4,0-4 0,0-1 0,0 6 8,0-1 0,0 1 0,11 0-8,-5-1 8,-6 6 14,5 4-3,1 1-1,0 0 11,5 4 3,1-4 0,-1 5 0,0 5 4,1-6 2,5 6 0,-6 5 0,1 0-4,-7 5-1,12 0 0,1 5 0,-7 0 0,-11 0 0,11 0 0,1 5 0,-12-5-3,11 10-1,-11-10 0,6 10 0,5 5-5,-11 0 0,0 1-1,0-1 0,0 0-3,6 0-1,0 6 0,-6-1 0,0 5-11,0-5 8,-12 6-8,7-6 8,-1 0-8,-6 1 0,7-1 0,-7 0 0,7-5-8,-7 0-4,1-4-1,5-1 0,-5 0-7,5-5-2,-5 0 0,11-5 0,0 0 8,-12 0 2,12 0 0,-11 5 0,-1 0 12,12-5-12,0 0 12,0 0-12,0 0 24,0 0 4,0 0 2,0 15 0,0-5-34,6 6-8,0-6 0,5 5-1,-5 0 25,0 0 0,5 1 0,0-1 0,7 0 0,-1 0 9,-6 0 0,6 1 0,-5-1 2,-7 0 0,12 0 0,-5 0 0,-1 1-11,1-6 0,-1 0 0,6 0 8,-6 0-8,1-5-12,-12-5 2,11 5-630,1 5-127</inkml:trace>
  <inkml:trace contextRef="#ctx0" brushRef="#br0" timeOffset="408.74">381 495 230,'0'0'10,"0"0"2,0 0-12,0 0 0,6 5 0,-6-5 0,12 5 320,-1-5 62,0 5 12,6-5 2,-5 0-235,-1 0-47,6 0-10,-5 0-1,5-5-49,-6 0-10,-5 0-1,5 0-1,-5 0-22,5-5-4,-5 5 0,0-5-1,0 0-7,-1 0-8,-5-1 11,0-4-11,0 5 12,0-5-4,-5 0 0,-1-1-8,0 1 8,0 0-8,1 0 0,-7 0 0,7 5 0,-1-6 0,0 6 0,-5 0 0,5 0 0,-5 5-11,-1 0 11,1 0-13,11 5 4,-11 5 1,-1-5 0,1 5 0,-1 5-1,7 0 0,-7 0 0,12 5 0,-5 1 1,-1 4 0,0 5 0,6 1 0,6 4 8,0 5 0,-1 1 0,1-1 0,0 6 0,5-6 0,0 1-9,1-6 9,5 6 0,0-11 0,-6 0 0,1 1 0,5-6 0,0 0 0,0-5 0,0 1 0,0-6-22,-5 0 0,5-5 0,0 0 0,-6-5-150,6 0-31</inkml:trace>
  <inkml:trace contextRef="#ctx0" brushRef="#br0" timeOffset="650.54">894 303 1486,'0'0'66,"0"0"14,0 0-64,0 0-16,0 0 0,-11 10 0,0-10 137,-1 0 25,12 0 5,-11 5 1,11-5-68,-12 5-12,7 0-4,-7 5 0,7-5-38,-1 5-8,-5 6-2,5-1 0,6 0-24,0 0-4,-6 5-8,6 1 11,-6 4-11,6 0 0,6-4 0,0 4 0,-6 0 0,6-4 0,-1-6-9,1 0 9,0 0-18,-1 0 0,7-10 0,-7 6 0,7-1-51,-1-5-11,-11-5-1,17 0-933</inkml:trace>
  <inkml:trace contextRef="#ctx0" brushRef="#br0" timeOffset="1063.98">1100 288 921,'0'0'82,"0"0"-66,0 0-16,0 0 0,0 0 189,0 0 35,0 0 6,-12 0 2,7 5-91,-7 0-17,1-5-4,-1 10-1,7 0-62,-7 0-12,7 0-2,-1 10-1,0-4-24,0 4-5,1 5-1,-1 1 0,6 4-12,0 0 0,6 1 8,-6-6-8,5 6 0,-5-6 0,12-5 0,-6 0 0,-1-4 0,1-1 0,0-5 0,5 0 0,0 0 0,-11-10 0,0 0 0,0 0 0,12-5 0,-12 5 0,0 0 0,11-10 0,1 0 0,-1-5 0,-5-6 0,-1 1 0,1 0 0,6-5 0,-7-6 0,1 6 0,0-1 0,-6-4 0,5 5 0,1-1 0,-6 1 0,6 5 0,-1 5 0,-5 4 0,6 1 0,-6 10 9,0 0-9,0 0 8,0 0 5,12 16 1,-7-1 0,1 5 0,5 5-14,1 1-12,-7 4 3,7 0 0,-1 6 27,1-6 6,-1 1 0,0-1 1,-5-5-25,6 1 0,-7-1 0,7-10 0,-7 1-36,1-1 0,5-5 0,-11-10 0,0 0-154,0 0-30</inkml:trace>
  <inkml:trace contextRef="#ctx0" brushRef="#br0" timeOffset="1290.06">1368-82 1267,'0'0'112,"0"0"-89,0 0-23,0 0 0,0 0 128,0 15 22,0 0 4,5-5 1,1 5-22,-6 1-4,6 4-1,-1 0 0,7 0-64,-1 6-12,-5-1-4,5 11 0,-5 4-20,5-4-5,-5 9-1,11-4 0,-11 9-22,5-9 8,-5-1-8,0-4 0,5-1 0,0-9-12,-5-1 2,6-5 0,-7-5-138,1-4-28,-6-11-6</inkml:trace>
  <inkml:trace contextRef="#ctx0" brushRef="#br0" timeOffset="1915.08">1601-189 1209,'0'0'108,"0"10"-87,0-10-21,6 16 0,-6 4 164,6 0 28,-1 0 5,7 6 2,-7-1-51,1 5-9,0 6-3,5-1 0,1 1-74,-1 4-15,-5 11-3,11 0-1,-6-6-31,6 6-12,-5 0 8,5-1-8,-6-9-108,6-6-28,6 1-4</inkml:trace>
  <inkml:trace contextRef="#ctx0" brushRef="#br0" timeOffset="2548.64">2268 571 1404,'0'0'62,"0"0"13,0 0-60,0 0-15,0 0 0,0 0 0,6 10 102,-6-10 18,0 0 3,17 5 1,-6 1-22,1-1-4,5-5-1,6 0 0,-6 5-25,6-5-4,-1 0-2,1 5 0,6-5-23,-7 5-5,1 0-1,6 0 0,-1 5-10,1-5-3,-1 5 0,6-5 0,1 0-24,5 0 0,-6 1 0,6-1 0,-12-5 11,1 5 3,5-10 1,0 10 0,0-5-15,0 5 8,-5-5-8,-1-5 0,1 5 8,-6-5-8,0 5 0,-1 0 0,-5-5 0,1-1 0,-7 6 0,0 0 0,1-10-40,-7 0-4,1 5 0,-6 5-732,0-15-147</inkml:trace>
  <inkml:trace contextRef="#ctx0" brushRef="#br0" timeOffset="2199.63">2508-234 1036,'5'30'46,"-5"-30"10,0 0-45,0 0-11,0 0 0,0-15 0,0 15 154,0 0 29,0 0 5,0 0 2,0 0-78,0 0-16,0 0-4,6 10 0,0 0-44,-1 15-8,1 11-3,0 4 0,5 6-19,-5-5-4,0-1-1,5-4 0,-5-6-13,5 0 0,0 6 0,1 4 0,-6 11 0,5-10 9,-5 4-9,5 1 8,-5-6-20,-1-4-4,1-6 0,0 6-1,0-16-46,-1 5-9,-5 1-1,0-11-824</inkml:trace>
  <inkml:trace contextRef="#ctx0" brushRef="#br0" timeOffset="2921.04">2604 161 403,'0'0'17,"0"0"5,0 0-22,0 0 0,0 0 0,0 0 0,0 0 299,0 0 55,0 0 11,0 0 3,0 0-192,0 0-39,0 0-7,18 0-2,-1 0-51,-6 0-10,0 0-3,7 0 0,-1 0-17,-6 5-4,0-5-1,7 0 0,-7 0-17,0 0-3,6 0-1,1 0 0,-13 0-21,12 0 0,-5 0 0,-12 0 8,0 0-8,17 5 0,-17-5 0,11 10 0,-11-10 0,0 0 0,6 5 0,5 5 0,-5 0 0,0 6 0,-6-6 0,0 10 0,0-5 19,5 6 2,-5-1 1,0 5 0,0 6-22,-5-6 0,-1 5 0,6 1 0,0 4 0,0 1 0,0-6 0,0 0-8,0 1-14,0-11-2,0 0-1,6 1 0,-1-6-52,1-5-11,-6-5-1,0-5-987</inkml:trace>
  <inkml:trace contextRef="#ctx0" brushRef="#br0" timeOffset="4241.71">3613 176 576,'17'-10'25,"-11"5"6,0 0-31,-6 5 0,0 0 0,-6-10 0,0 0 202,6 10 34,-5-11 8,5 11 0,-12-10-113,12 10-23,0 0-5,0 0-1,0 0-52,-17-5-10,6 10-3,-1 0 0,12-5-11,-11 10-2,0-4-1,5 9 0,-5 0-37,11 0-7,-12 10-2,6 1 0,6 4 23,0 6 0,0-1 0,0 6 0,-5-6 9,10 6 7,-5-6 0,12-4 1,-6-6-27,5 0-6,-5-5 0,5-4-1,0-6 17,1 0 0,-6-5 0,-6-5 0,0 0 0,11-5 0,0-5 0,1 0 0,-1-11 15,-5 1 6,0-5 2,5-1 0,-5-4-6,5 0-1,-5-1 0,-1 1 0,-10 5 2,5-1 0,5 1 0,1 10 0,-6-6-10,0 6-8,0 5 12,0 10-12,0 0 10,0 0-10,0 0 8,0 0-8,0 0 12,0 0-2,6 10-1,0 10 0,-1 1-9,1 9 0,-6 1 0,6 4 0,-6 0 0,5 6 0,7-6 0,-1 6 0,1 0 0,-7-1 0,7-4-9,-1-1 9,0 0 0,1 1 0,-1-1 0,-5 6 0,0-11 0,-1 1 0,1-1 8,-6 1-8,6-6 9,-6 0-1,-6 1 0,6-6 0,0 0 4,-6-5 1,6-5 0,-5 6 0,-7-6 11,7-5 1,-7 0 1,1 0 0,-1-10-5,1 5-1,0-10 0,-1 5 0,-5-5-20,-6-6 0,6-4 0,0 0 0,0-6-51,0 1-8,0 0-1,0-6-1,5 6-122,1-5-24,5-1-5</inkml:trace>
  <inkml:trace contextRef="#ctx0" brushRef="#br0" timeOffset="4768.92">3915 288 1728,'0'0'38,"0"0"8,0 0 2,6 15 0,6 0-39,-7 0-9,1 0 0,5 1 0,-5-1 104,-6 0 20,6 0 3,-1 0 1,-5-5-103,0 6-25,0-16 0,0 10 0,0-10 56,0 0 7,0 0 1,0 0 0,0 0-52,0 0-12,-11-10 0,5-6 0,1-4 54,-1 0 8,6-10 2,-6 4 0,6 1-103,0 0-20,0-6-4,0 1-1,0 4 52,6 1 12,0 0 0,-1 4 0,1 1-24,0 5-3,5-5 0,1-1 0,-1 1-8,0 5-1,6 5-1,1 5 0,-1 0-73,0 0-14,-6 0-4,6 5 0,0 0 52,0 0 9,-5 5 3,-1 5 0,1 0 64,-12-10 0,0 0 0,0 0 9,0 0 6,0 0 1,0 0 0,0 0 0,0 0 20,5 10 4,-5-10 0,0 0 1,0 0 50,0 0 9,0 15 3,-5-5 0,5 6-63,-6-6-12,0 0-2,6 5-1,-11-5 31,11 0 7,-12 6 1,7 4 0,-1-5-73,0 0-15,-5 5-2,11 1-1,-6-6-8,6 10-1,0-4-1,6 4 0,-6 0 59,0-5 12,6 1 2,-1-1 1,1-5-59,0 0-12,5-4-2,-5-1-1,0 0 37,-6-10 0,0 0 0,11 0 0,0-5 0,1 0 0,-7-11 0,1 1 0,0-5 22,5-5 12,-5-1 2,0 1 1,-6 0-21,5-1-5,1-4-1,-6 0 0,0 4 5,6 1 1,-6 0 0,5 4 0,-5 1-16,6 5 0,-6 0 0,0 4 0,6 1 0,-6 5 0,0 5 0,0 0 0,0 0 0,0 0 0,0 0 0,0 0 0,6 15 0,-1 6 0,7-1 0,-7 5 0,7 1 0,-1 4 0,-5 6 0,5 4 0,1-10 0,-1 1 0,0 4 0,1-9 0,-1 4-32,1-10-13,-1 6-3,0-11-640,1 0-128</inkml:trace>
  <inkml:trace contextRef="#ctx0" brushRef="#br0" timeOffset="5198.26">4537-32 1094,'-12'0'97,"1"0"-77,11 0-20,-11 0 0,-7-5 156,7 5 28,-6 5 6,6 5 1,-7 6-88,13-6-18,-1 10-3,-5-5-1,11 11-45,-6-1-8,6 0-3,0 6 0,6-1-25,-1 16 8,1-1-8,0-4 0,-1-6 9,7 1-9,-6-6 10,5-5-10,0 1 0,1-11 0,-7 0-11,7-5 11,-1 0-10,-11-10 10,0 0 0,12-10-9,-1 0-2,0-5 0,-5-10 0,6-6 0,-7-4-1,1-1-1,0-4 0,-6-1 0,5 6 0,-5-1 0,0 1 0,-5-1 0,5-4 13,-6 4 0,-5-4-10,5-1 10,-6 1 0,1 4 0,0-4 8,-6 4-8,5-4 36,1-1 1,-6 6 1,11-1 0,-5 6 5,5 5 1,-6 4 0,7 6 0,5 10-14,0 5-2,0 0-1,0 0 0,0 15 17,0 6 3,11 4 1,-5 5 0,0 6-36,5 4-12,12 1 9,-6 9-9,0-9 0,-6 0 0,6 4 8,1 1-8,-7 9 0,0-4 0,1-5 0,5 4 8,6 11-8,-1-5 0,1-5 0,0-1 0,-6-9-56,6-1-4,-12-9-1,6-1 0,1-5-135,-1-9-26,-12-6-6</inkml:trace>
  <inkml:trace contextRef="#ctx0" brushRef="#br0" timeOffset="5427.98">4753-1 1411,'0'0'62,"0"0"14,0 0-61,12 15-15,-7 0 0,1 0 0,0 6 91,5-1 15,-5-5 3,5 10 1,1 6-62,-1 4-12,6 1-2,-5-1-1,-1 6-22,0-1-11,-5-9 10,6-1-10,-7-5-88,1-4-23</inkml:trace>
  <inkml:trace contextRef="#ctx0" brushRef="#br0" timeOffset="5925.2">4810-138 460,'-5'-25'41,"5"25"-33,0 0-8,0 0 0,0 0 256,0 0 50,0 0 10,0 0 1,0 0-226,0 0-46,0 0-9,11 0-1,6 10-14,-5 0-2,-1 0-1,0 0 0,6 0-38,-5 5-8,-6-4-2,5 4 0,0-5-6,6 5 0,-5 0-1,5 6 0,-6-1 21,-5-5 5,5-10 1,1 5 0,-1 5 20,-5-4 4,0-1 1,5-5 0,-5 0 23,5 5 5,-11-10 1,0 0 0,6 0 5,11 0 2,-11-5 0,5-5 0,-5-5-1,-6 4 0,5 1 0,-5 0 0,0 0-18,0-5-4,-5 0-1,5 5 0,-6-1 9,0 1 3,1-5 0,-7 0 0,7 5-27,-7 5-4,1 0-8,-1 5 11,1 0-11,0-5 0,-1 5 0,6 5 8,-5 0-8,5 5-11,1 5 3,-1 10 0,0-4 8,6 4-12,0 0 12,6 1-12,-6 9-16,11-5-4,-5 6-1,5 4 0,-5-4 33,11 10 0,-5-1 0,-1-4 0,6-11 0,0 0-8,-5-4 8,-1-6 0,6-10-74,-5 0-11,-1-5-3,-11-5-795</inkml:trace>
  <inkml:trace contextRef="#ctx0" brushRef="#br0" timeOffset="6108.46">5198-57 1465,'0'0'64,"0"0"15,0 0-63,0 0-16,0 0 0,6 10 0,-1 5 94,1 6 16,0 4 3,-1 0 1,7 6-56,-6-1-11,5-10-3,0 11 0,1-6-10,-1 5-2,-5 16-1,5 0 0,-5-1-15,0-4-4,5-1 0,-5-9 0,-1-1 27,7 1 5,-12-11 0,6 0 1,5-10-21,-11 0-5,0-10-1,0 0 0,0 0-18,6-10 0,-6-5 0,5-10 0,1-1 58,0 1 5,-6-10 1,0-1 0,0 1-52,0-1-12,5-4 0,-5 9 0,0-4 0,6 4 0,0 6 0,5 0 0,-5 4 0,5 1 0,-5 5 0,5 5 0,-11 10 54,0 0 8,0 0 2,12 5 0,5 10-52,-6 0-12,6 6 0,-5 4 0,5 0 0,0 6 0,0 9 0,0 1 0,0 4 0,0 1-16,1-6 3,-7 6 1,0-11-19,-5 6-3,11-16-1,-5 6 0,-7-11-141,1 0-28,0-5-5</inkml:trace>
  <inkml:trace contextRef="#ctx0" brushRef="#br0" timeOffset="6316.96">5580 120 1267,'0'0'56,"0"0"12,0 0-55,0 0-13,0 0 0,17 0 0,0-5 138,-6 5 25,7-5 5,-1 5 0,0 0-58,0-5-12,0 0-2,0 5-1,0 0-29,0-5-6,-5 0 0,5 0-1,0-5-31,-6 5-7,1 0-1,-1-6 0,0 1-33,1 0-7,-6 0-2,5-5-706,-5-5-142</inkml:trace>
  <inkml:trace contextRef="#ctx0" brushRef="#br0" timeOffset="6520.65">5643-478 1868,'0'0'83,"0"11"17,-6-6-80,6 5-20,0-10 0,0 15 0,6 5 124,-6 1 20,0 4 5,5 0 1,7 11-32,-7-6-6,7 6-2,-1 4 0,1 1-46,5 14-10,-6 1-2,6 10 0,-5-5-28,5 10-7,0 10-1,0 0 0,0 0-16,0-10 0,0 0 0,0-10 0,0-6-100,6-9-23,-6-1-5,6-9-1098</inkml:trace>
  <inkml:trace contextRef="#ctx0" brushRef="#br0" timeOffset="6957">6173 39 1422,'5'-20'63,"-5"20"13,0 0-61,0 0-15,0 0 0,0 0 0,0 0 126,0 0 22,0 0 5,0 0 1,0 0-76,12-5-15,-1 10-3,1 0-1,-1-10-7,6 0 0,-11 0-1,11 0 0,-17 5-31,11-5-7,1 0-1,-1 0 0,-11 5-12,11-5 0,1-1 0,-12 6-10,0 0-56,0 0-11,0 0-3,0 0-907</inkml:trace>
  <inkml:trace contextRef="#ctx0" brushRef="#br0" timeOffset="7134.09">6190 237 633,'0'0'56,"0"0"-44,0 0-12,0 0 0,17 15 194,-11-10 37,5-5 7,6 0 2,-6-5-162,1 0-32,5 0-6,0 0-744</inkml:trace>
  <inkml:trace contextRef="#ctx0" brushRef="#br0" timeOffset="7989.37">6868-6 345,'0'0'31,"0"0"-31,0 0 0,0 0 0,0 20 356,-6-5 64,1 0 14,5-5 2,0-10-303,0 16-61,5-1-12,1 0-2,-6 5-43,6 1-15,-6 4 9,11 5-9,-11-9 0,6 4 0,0-5 0,-1 6 0,1-1 0,0 0 0,-1-15 0,-5 6 0,0-16 0,0 0 0,0 0 0,0 0 0,0 0 0,0 0 0,6-16 0,-6 1 0,0 0-15,0-5 5,6-6 1,-6 6 0,0-5 9,0-6 0,5-4 0,1 4-8,-6 1 8,0 0 0,6-1-9,-6 6 9,11 5 0,-11-1 13,6 11-1,0 0-1,-6 10 7,0 0 2,0 0 0,0 0 0,11-5-4,-11 5-1,11 15 0,1-5 0,-12-10-15,11 16 0,-5 9 8,5-15-8,-11-10-10,6 10-5,5 16-1,-5-1 0,0-10 16,0 5 0,-1-10 0,1 6 0,-6-16 0,6 10 0,-6-10 0,0 0 0,0 0 10,0 0 5,0 0 1,0 0 0,0 0-16,11-10 0,-5 0 0,5-6 0,1-4 0,-7 0 0,1 5 0,5-6 0,-5 1 0,0 5 0,-1 0 0,7-1 0,-6 6-15,5 0 1,0 0 0,-11 10 0,0 0 42,6-10 9,-6 10 2,0 0 0,17 0-9,-5 0-2,5 10 0,-6-5 0,-5 5-6,11 5-2,-6-4 0,6 14 0,-5 0-11,-1 1-9,1-6 12,5 5-12,-12 6 0,7-1-12,-1 0 0,1 1 0,-7-6-150,7 6-30</inkml:trace>
  <inkml:trace contextRef="#ctx0" brushRef="#br0" timeOffset="8245.22">7626 298 1267,'0'0'112,"0"0"-89,0 0-23,0 0 0,0 10 124,6 5 21,0 0 4,-1 5 1,-5 6-34,6 4-8,0-4 0,-1 4-1,-5 0-69,6-4-14,0-1-2,-1 5-1,-5-4-21,0-11-15,6 5 3,-6-5-653,0-15-131</inkml:trace>
  <inkml:trace contextRef="#ctx0" brushRef="#br0" timeOffset="8443.42">7803-87 1893,'0'0'84,"0"0"17,6 10-81,-1 0-20,1 0 0,0 5 0,-1-10 119,7 5 19,-1 6 4,1-6 1,-1 0-67,6 0-12,-6 10-4,7 1 0,-1-6-36,0 0-7,6 5-1,-6-10-1,0 6-15,6-1 9,-12 0-9,6-5 8,0 0-48,0 0-11,-17-10-1,12 5-1092</inkml:trace>
  <inkml:trace contextRef="#ctx0" brushRef="#br0" timeOffset="8642.1">8082-98 1440,'0'0'128,"0"0"-103,0 0-25,0 0 0,0 0 180,-11 6 30,-1 4 6,1 0 2,0 5-71,-1-5-15,1 0-2,5 0-1,-5 6-81,-1 9-16,1-5-3,-6 6-1,5-1-20,1 0-8,0 1 0,-1-1 0,1-5-9,5 0-8,-5 1-2,11-1 0,-6 0-159,0-10-32,6-10-6</inkml:trace>
  <inkml:trace contextRef="#ctx0" brushRef="#br0" timeOffset="9465.74">8401-16 1605,'0'-21'71,"0"21"15,0 0-69,0 0-17,0 0 0,0 0 0,0 0 103,0 0 17,0 0 3,17 10 1,-5 6-44,-6-1-9,-6-15-2,11 15 0,-5 10-42,-1-4-9,1-6-2,5 5 0,-11 10-16,6-4 0,-6-6 8,6 0-8,-6-10 0,0 6 0,0-1 8,0-15-8,0 0 0,0 0 0,0 0-11,0 0 11,0 0-23,0 0 3,-6-10 0,6 0 0,0-1 5,0-4 2,0-5 0,0-5 0,0 4 13,0-4 0,0 0 0,0-1-9,0 1 9,6 0 11,-6 4-3,6-4 0,-6-5 16,0 9 2,5 6 1,-5 5 0,6 0 7,-6 10 2,0 0 0,0 0 0,0 0-6,0 0-1,0 0 0,11 10 0,1 5-18,-7 1-11,7 4 12,-6-5-12,5-5 0,-5 5 0,-1 6 0,1-1 0,5-5 0,-5 5 0,0 1 0,-6-1 0,0-20 0,0 0 0,11 10 0,-11-10 0,0 0 0,0 0 0,0 0 0,6-5 0,5 0-16,-5 0 4,5-5 0,-5 0 0,6-1 12,-7 1 0,1-10 0,0 0 0,5 10 0,-5-6 0,5-9 0,-5 10 0,0 0 0,5-6 0,-5 6 0,5-5 10,0 10 2,1-5 1,-1-1 0,1 6 0,-1 5 11,6 0 1,-5 5 1,-1 0 0,6 10-4,-6 5-1,7-4 0,-7 14 0,6 0-8,-6-4-1,7-1-1,-7 0 0,-5 5-11,-1-4-16,1-1 4,-6 5 1,0 11-42,6-1-9,-6-9-2,5-1-720,7-5-145</inkml:trace>
  <inkml:trace contextRef="#ctx0" brushRef="#br0" timeOffset="9588.29">9142 120 1267,'0'0'112,"0"0"-89,12 0-23,-7-10 0,7 5 134,-1 0 22,1 10 5,5-5 1,-6 0-9,1 0-1,5 0-1,0 0 0,-6 0-67,6 5-12,-5-5-4,-1 5 0,0 5-32,1 1-8,-12-11 0,11 5-1,-5 5-16,0 5-3,5-5-8,-11 5 12,6 6-12,-6 4 0,0-5-9,-6 5 9,6 1-52,-6 4-4,6-4 0,-5 4-1,5 0-49,-6 1-10,0-1-1,1 1-1,5-6 15,0 0 3,0 1 1,0-1 0,0-5 44,0 0 9,5-4 2,1-1 0,0-5 28,-1 5 7,1-5 1,0-5 0,-6-5 38,11 5 8,1 0 2,-1-5 0,0 0 6,1 0 2,-1 0 0,6-5 0,0 0-28,0 0-4,-5-5-2,5 0-582,6 0-116</inkml:trace>
  <inkml:trace contextRef="#ctx0" brushRef="#br0" timeOffset="9940.78">9610-11 1728,'0'-31'153,"5"11"-122,1 5-31,-6 5 0,6-1 57,-6 11 6,0 0 1,0 0 0,0 0 63,17 6 13,-6-1 2,6-5 1,-5 0-79,5 0-16,0 5-4,6 0 0,0-5-21,5-5-5,-11 0-1,0-6 0,-5 6-17,-7 5-16,7-10 4,-1 0-779,1 10-155</inkml:trace>
  <inkml:trace contextRef="#ctx0" brushRef="#br0" timeOffset="10173.42">9718 110 1555,'6'-20'138,"-1"20"-110,-5 0-28,12 10 0,-12-10 120,17 5 20,6 5 3,-6 0 1,0 1-12,0-11-3,0 0 0,0 0 0,6 5-78,0-10-16,0-1-3,-1-4-1,1 0-31,0 0 0,-6-15 0,6 15-779,-6-1-161</inkml:trace>
  <inkml:trace contextRef="#ctx0" brushRef="#br0" timeOffset="10315.17">10408-209 2419,'0'0'53,"0"0"11,11 0 3,6 0 1,0 0-55,0-5-13,1 5 0,4 0 0,-10 0 54,11 5 8,5-10 2,1 5 0,-12 0-52,11-5-12,-5 0 0,-6 5 0,6 0 0,-6-5 0,0-5 0,6-1 0,0 1-202,-1-5-43</inkml:trace>
  <inkml:trace contextRef="#ctx0" brushRef="#br0" timeOffset="10530.16">10887-761 2545,'0'0'56,"0"10"11,-6 0 2,6 5 3,0 5-57,-6 1-15,6 9 0,0 1 0,0 9 89,6-4 15,-6-1 4,6 11 0,-6 9-52,5 1-9,1 0-3,5-6 0,-5 11-24,5 10-4,1-10-2,-1 0 0,1-11-14,-1 1 0,6-5 0,-5-6-10,-1-4-101,0-1-20,1-9-4,-1-1-1119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</inkml:channelProperties>
      </inkml:inkSource>
      <inkml:timestamp xml:id="ts0" timeString="2021-08-11T06:58:18.679"/>
    </inkml:context>
    <inkml:brush xml:id="br0">
      <inkml:brushProperty name="width" value="0.09333" units="cm"/>
      <inkml:brushProperty name="height" value="0.09333" units="cm"/>
      <inkml:brushProperty name="color" value="#3165BB"/>
      <inkml:brushProperty name="fitToCurve" value="1"/>
    </inkml:brush>
  </inkml:definitions>
  <inkml:trace contextRef="#ctx0" brushRef="#br0">24 0 921,'0'0'40,"0"0"10,0 0-40,0 16-10,-6-1 0,6 5 0,-6 0 168,6 11 32,0-1 7,-5 6 1,5-1-106,-6 6-21,6 4-4,0 1-1,0-1-28,0 11-5,0 0-2,6 5 0,-1-1-17,1 11-3,-6 0-1,0 15 0,6-4-20,5 9 8,-5 0-8,-1 10 0,7-4 0,-6 14 0,-6 6 0,11 9 0,-11-9 0,6 4 0,-6 1 0,5 5-12,-5-1 12,0-29 0,0-1 0,6 5-8,-6 11 8,0-11 0,0 0 0,0 6 0,0-1 0,0 31 0,0 0 0,0-1 0,0-14 0,0-5 0,-6-1 0,6 6 0,-5-16 13,-1 1-1,6-1-1,-6 5 0,6-4 12,0 4 2,0-9 1,6 14 0,-6-4 6,6-6 2,-6-5 0,0 11 0,5-11-3,1 6-1,-6-1 0,6 5 0,-1-4 6,1-6 0,0-5 1,0 1 0,5-11-52,-5 5-10,-1 0-3,1 11 0,0-11 28,-1 5 0,1-10 0,0 0 0,0-15 0,-1-10 0,1 0 0,-6-11 0,0-4-17,0-5 1,0-6 1,0-5 0,-6-9-43,-5-6-9,-1-15-1,-5-10-972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</inkml:channelProperties>
      </inkml:inkSource>
      <inkml:timestamp xml:id="ts0" timeString="2021-08-11T06:58:19.633"/>
    </inkml:context>
    <inkml:brush xml:id="br0">
      <inkml:brushProperty name="width" value="0.09333" units="cm"/>
      <inkml:brushProperty name="height" value="0.09333" units="cm"/>
      <inkml:brushProperty name="color" value="#3165BB"/>
      <inkml:brushProperty name="fitToCurve" value="1"/>
    </inkml:brush>
  </inkml:definitions>
  <inkml:trace contextRef="#ctx0" brushRef="#br0">342 0 1152,'0'0'51,"0"0"10,0 0-49,0 0-12,12 5 0,-1 6 0,1-6 160,-1 5 30,6 0 6,-5 0 0,5 0-72,0 5-16,6 1-2,-6 4-1,5 5-38,-4 0-8,-1 1-2,0 4 0,6 1-17,-6-1-4,-6-5-1,6 6 0,0-1 0,0 6 0,0-1 0,1-5 0,-7 6-11,12 10-3,-12-6 0,1 1 0,-1-6 7,0 1 2,-5-6 0,0 5 0,-1-9-22,-5-1-8,0 0 0,0-4 0,0-1 0,-5-5 0,-1 0 0,-5 1 0,-1-6 25,1 0 6,-6 5 1,-6-5 0,-6 5-22,1-5-10,-6 1 10,-6 4-10,-11-5-24,-6 5-10,-6-5-2,0 0-1,-5 1 37,-1-1 0,1-5 0,-6 0-861,5-10-165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</inkml:channelProperties>
      </inkml:inkSource>
      <inkml:timestamp xml:id="ts0" timeString="2021-08-11T06:58:26.409"/>
    </inkml:context>
    <inkml:brush xml:id="br0">
      <inkml:brushProperty name="width" value="0.09333" units="cm"/>
      <inkml:brushProperty name="height" value="0.09333" units="cm"/>
      <inkml:brushProperty name="color" value="#3165BB"/>
      <inkml:brushProperty name="fitToCurve" value="1"/>
    </inkml:brush>
  </inkml:definitions>
  <inkml:trace contextRef="#ctx0" brushRef="#br0">33 6249 979,'0'0'87,"0"0"-70,0 0-17,0 0 0,0 0 75,-6-6 11,-5-4 2,5-5 1,6 5-27,-6 0-6,1 5 0,5-10-1,0 4 0,0-4 0,0 0 0,5-5 0,1 0-27,-6-1-4,6 1-2,-6-10 0,5 4 23,-5-4 5,12 5 1,-6-11 0,5 6-43,0-1-8,1-4 0,-1 4 0,6-4 0,0 5 8,0-11 0,1 0-8,-1 1 0,0-1 0,0 6 0,-6-6 0,6-4 12,0 4-4,-5 1 0,-1-6-8,1 6 16,-7-1-4,7-5-1,-1 1 0,1-1-2,-1 1 0,0-1 0,1 0 0,-1 6-9,1-1 10,-1-9-10,0 4 10,6 1-10,1-1 0,-7 5 0,0-4 0,-5-1 9,11 1 0,0-1 0,0 0 0,-5 1 3,-1 4 1,6 1 0,6-1 0,-6 1 5,0 4 1,-5 1 0,5 4 0,0 6 0,0 0 0,0-1 0,6 6 0,-6-5-6,-6-1-1,-5 1 0,5 0 0,7-1 0,-1 6 0,-6-5 0,6 5 0,-5-6-12,5 6 0,0-5 8,6 4-8,-6-9 8,5 5-8,-4-1 11,10-4-11,1-6 13,-7 1-4,7 5-1,-1-1 0,-5 6 2,0-6 0,5 6 0,-5 0 0,-6 4 2,6 1 0,0-5 0,0 10 0,0-11-3,-6 6 0,0 5 0,6 0 0,-12 5-9,6-6 12,0 6-12,6-5 12,0 5-12,-6-5 0,6-1 0,-1 1 8,1 0-8,6 5 0,-1 0 0,1 0 8,-6-6-8,-6 6 0,5 0 0,1 0 0,6 5 0,-6-5 0,5 5 0,1 0 8,-7-5 0,7 5-8,-6-1 12,-1 1-4,7 0-8,-1 0 8,-5 5-8,6-5 8,-6 0-8,-1 0 0,1 5 0,6 0 0,-7 0 0,7 0 8,-12 0-8,6 0 0,5-5 0,-5 5 0,6-5 0,-1 5 0,1 0 0,-1 5 8,6-5-8,-5 0 0,5 5 0,-11-5 0,0 0 0,5 5 0,1-5 8,-1 5-8,-5 0 8,5-5-8,-5 5 8,6 0-8,-6 0 0,5 1 8,-5-6-8,0 5 12,-1-5-12,7 5 12,-6 0-12,0-5 0,-1 0 0,1 5-11,0-5 11,0 0 8,0 0-8,-1 0 11,1-5-11,6 5 0,-7 0 0,-4-5 0,-7 0 0,12 5 0,5-5 0,-5-1 0,0 1 8,0 0 0,11 0 0,-6 0 0,-11-5-8,6 5 0,6-5 0,5 5 0,-11-5 0,5 0 0,-11-1 0,12 1 0,11-5 0,-6 5 0,-17 0 0,12 0 0,5-6 0,-6 1 0,-5 0 0,0 0 0,0-5 0,-1-1 0,1 6 0,6-10 0,-12 5 0,6-6 0,5 6 0,1 0 0,-12-1 0,0 1 0,6-5 0,5 5 0,1-1 0,-7-4 0,-4 5 0,4-6 0,18 1 0,-6 0 0,-16-6 0,4 1 0,1 5 0,0-6 0,-12 6 0,1-1 0,-12-4 0,17 5 8,6-1-8,-6-4 8,-17 0-8,5 4-9,13 1 9,-1-5-13,0 4 13,-6-4 0,-5-1 0,11 6 0,0 0 0,0-6 0,-17 1 0,12 5 0,5-6 0,-6 6 10,-11-6-10,0 6 8,6-5-8,-1 4 0,-5 1 0,6 0 0,-12-1 0,6 6 0,12-5 0,-12 5 0,0-6 0,0 1 0,6 0 0,5-1 0,0 6 0,-5-5 0,-12 4 0,12-4 0,0 0 0,-1 4 0,-10-4 0,5 0 0,5 4 0,-5-4 0,0 5 0,0-5 0,-5-1 0,5 1 0,5 0 8,-5-1-8,-5-4 0,5 4 0,5 1 0,1 0 0,0-1 0,-12 1 0,0-5 0,6-1 0,12 6 0,-6-5 0,-6-1 0,0 6 0,5-6 0,-5 6 0,0 0 0,0-1 0,-5 1 0,5 0 0,0 5 0,0-6 0,-6 1 0,0 0 0,6 4 0,0 1 8,0 0-8,-6-6 0,6 6 0,0 0 8,0 0-8,0-1 0,-5 1 0,5 0 8,0 5-8,0-6 0,0 6 0,-6 0 0,0 0 0,1 0 0,5 4 0,0 1 0,0 0 0,0 0 0,11 0 0,-11 0 0,-11 0 0,5 5 0,12-6 0,-6 11 0,0 0 0,0 0 0,0 0 0,0 0 0,0-10 0,0 10 0,0 0 0,0 0 0,0 0 0,0 0 0,0 0 0,0 0 0,0 0 0,0 0 0,0 0 0,0 0 0,-12-5 0,12 5 0,0 0-9,0 0 9,0 0 0,0 0 0,0 0-8,0 0 8,0 0 0,0 0 0,0 0 0,0 0 0,12 0-11,-12 0 11,0 0-10,0 0 10,0 0-13,0 0 3,0 0 1,0 0 0,0 0-2,0 0 0,0 0 0,0 0 0,0 0-13,0 0-4,0 0 0,0 0 0,0 0-23,0 0-5,0 0 0,0 0-1,17 5-164,-17-5-33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</inkml:channelProperties>
      </inkml:inkSource>
      <inkml:timestamp xml:id="ts0" timeString="2021-08-11T06:58:18.035"/>
    </inkml:context>
    <inkml:brush xml:id="br0">
      <inkml:brushProperty name="width" value="0.09333" units="cm"/>
      <inkml:brushProperty name="height" value="0.09333" units="cm"/>
      <inkml:brushProperty name="color" value="#3165BB"/>
      <inkml:brushProperty name="fitToCurve" value="1"/>
    </inkml:brush>
  </inkml:definitions>
  <inkml:trace contextRef="#ctx0" brushRef="#br0">399 27 1634,'-6'-15'72,"6"15"16,0 0-71,0 0-17,-6-5 0,6 5 0,0 0 129,-5 0 23,-1-6 4,-11 12 0,0-1-47,5 0-9,1 0-3,5 5 0,1 0-53,-7 5-12,1 0-1,-6 6-1,5 4-18,-5 0-3,-6 6-1,6-1 0,0-5-8,0 11-11,-6-6 3,6 6 0,-6-6-38,6 1-7,6-6-2,-1 0 0,1 1-176,5-16-35,-28 30-7,23-25-2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</inkml:channelProperties>
      </inkml:inkSource>
      <inkml:timestamp xml:id="ts0" timeString="2021-08-11T06:58:18.207"/>
    </inkml:context>
    <inkml:brush xml:id="br0">
      <inkml:brushProperty name="width" value="0.09333" units="cm"/>
      <inkml:brushProperty name="height" value="0.09333" units="cm"/>
      <inkml:brushProperty name="color" value="#3165BB"/>
      <inkml:brushProperty name="fitToCurve" value="1"/>
    </inkml:brush>
  </inkml:definitions>
  <inkml:trace contextRef="#ctx0" brushRef="#br0">268 179 921,'0'0'40,"0"0"10,0 0-40,0 0-10,0 10 0,0-10 0,11 10 172,-11-10 33,0 0 7,0 0 0,6 10-103,11 0-21,-11 0-4,11 1 0,0 4-44,0-5-9,-6-5-2,1 5 0,5 5-18,0 1-11,0-1 12,-6-5-12,1-5-25,-7 5-12,7-5-3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</inkml:channelProperties>
      </inkml:inkSource>
      <inkml:timestamp xml:id="ts0" timeString="2021-08-11T06:58:32.110"/>
    </inkml:context>
    <inkml:brush xml:id="br0">
      <inkml:brushProperty name="width" value="0.09333" units="cm"/>
      <inkml:brushProperty name="height" value="0.09333" units="cm"/>
      <inkml:brushProperty name="color" value="#177D36"/>
      <inkml:brushProperty name="fitToCurve" value="1"/>
    </inkml:brush>
  </inkml:definitions>
  <inkml:trace contextRef="#ctx0" brushRef="#br0">0 5254 601,'12'91'26,"-7"-71"6,-5-20-32,12-5 0,-12-5 0,6 5 0,5-5 50,-5 5 3,-6 0 1,5-11 0,7 6-9,-7 0-1,-5 0-1,12-5 0,-6 5 15,-1 0 3,7-1 1,-7 1 0,-5 0-1,12-5 0,-7 5 0,7 5 0,-6 0-11,5 0-2,-5 0-1,5-6 0,0 1-10,1 0-1,-6 0-1,11-5 0,-6 0-5,0-1-1,1 1 0,-1-5 0,1 5-1,-1 0 0,6-6 0,-5 1 0,-1 0 0,0-1 0,6 1 0,1 5 0,-7 0-15,6-5-3,0-1-1,0 6 0,0 0-9,6-5 8,-6-1-8,0 1 8,6-5 1,0 4 0,-6 6 0,0 0 0,6-5-1,0 5-8,-6-6 12,6 6-4,-1-5 1,1 5 0,-11-1 0,10 1 0,1 0 5,0 0 1,0 0 0,0-1 0,-6 6 0,0-5 0,6 0 0,-1 0 0,-10 0-7,5-6-8,6 6 11,0 0-11,-6 5 12,0-5-4,6-6 0,-6 11-8,0-5 8,0-5-8,-6 4 0,6 1 0,0 0 10,1 5-10,-1-5 8,-6 0-8,0-6 10,7 6-10,-1 0 12,-6 0-12,0-6 15,1 6-4,5 0-1,-6 0 0,-5-5-10,11 4 12,0 6-12,6 0 12,-12-5-12,7 0 0,4-1 0,1 6 8,0-5-8,-6-5 8,-11 10-8,11 0 8,6-1-8,-6 1 0,-6-5 0,1 5 8,-1-5-8,-5 5 12,11-6-12,-17 6 12,-6 0-2,6 0 0,23 5 0,-12-5 0,-11 0-10,0 5 12,17-5-12,6 4 12,-6 1-12,0-5 8,-17 0-8,17 0 8,12 0-8,-12 0 12,-11 0-12,-1-1 12,13 6-12,-7-5 8,-5 0-8,5 0 8,-11 0 0,6 0-8,11 5 12,-11-5-4,-6-1-8,0 1 12,17 5-12,0 0 12,-12-5-12,1 5 8,-6 5-8,12-10 8,10 5-8,-10-5 0,-7-1 0,7 6 0,5-5 0,-6 0 8,-11 10-8,6-10 0,0 0 0,-1 0 8,7 0-8,-6-1 0,-6-4 8,5 5-8,12 5 8,-5-5-8,-12 10 0,5-10 8,7 0-8,-1 0 0,6 4 0,-11-4 0,-6 10 8,11-15-8,12 5 0,-11 0 0,-12 10 0,5-10 0,7 0 0,-1-1 0,1 6 0,-7-5 8,-5 0-8,12-5 0,-1 5 0,0-5 8,-16 4-8,10 1 0,7-5 0,-1 10 8,-11 5-8,12-5 0,-1-10 9,6 10-9,0-5 8,0-1-8,-11 1 10,11 5-10,0-5 0,0 0 0,-17 0 0,6 0 0,11 0 0,-5-1 0,-1 1 0,-5 0 0,-18-5 0,12 5 0,23-5 0,-6-1 9,-28 6 2,16-5 0,18 0 0,-11 0 0,5 0-11,-6-1 0,-5 1-12,11 0 12,6 5 0,-6-5 0,-11 4 0,5-4 0,12 5 0,-12 0 0,-5 0 0,0 0 12,5 0-12,0-1 0,6 1 0,-5 0-11,-12 0 11,6 0 0,11 0 8,5 0-8,-16 0 8,6-1-8,-7-4 10,7 5-10,5 0 10,0 0-10,-11-5 10,5 4-10,12-4 8,-12 5-8,-5-5 0,0 5 0,11 0 0,-6 0 8,0-6-8,1 1 0,-6 0 0,5 5 0,6-5 0,-6 4 0,-5-4 0,6-5 0,-1 0 0,6-1 0,0 6 0,-5 0 0,-1 0 0,0 0 0,12-1 0,-6-4 0,0 5 0,0 0 0,6-5 0,0-1 0,-12 1 0,1 5 0,-1-5 0,6 4 0,6-4 0,-11 5 0,-12-5 0,5-1 0,18 6 0,-12 0 0,1-5 0,5 4 0,0-4 0,6 5 0,0-5 0,-1 5 0,-4-6 0,4 6 0,7-5 0,-1 0 0,-11-6 0,6 6 0,0 0 0,0-1 0,-6 1 0,6 0 0,0 0 0,-1-6 0,-5 6 0,1 0 0,4-6 0,-5 6 0,1-5 8,-1-1-8,0 1 0,0 0 11,0 5-11,0-6 10,0 6-10,-5-5 10,10-1-10,-5 6 10,1-5-10,-1-1 0,-6 1 0,6 5 8,0-6-8,0 6 0,0 0 9,1-5-9,-1 4 0,5 1 0,-4-5-10,4-1 10,-5 6 0,-5 0-8,-1-6 8,12 6 0,-6-5 24,6 5 8,-6-6 1,6 1 1,-6 0-34,6-1 0,-6 1 0,6 5 0,-1-1 0,-4-4 0,4 5 0,1 0 0,0-1-10,-6-4-2,-6 5-1,12-1 0,-6 6 13,0-5 0,-5-5 0,5 4 0,0 6 8,0-5 4,0-5 0,0 4 1,0 1-13,1 5 0,-7-5 0,0 4 0,6-4 0,1 5-16,-7 0 3,0-1 1,1 1 20,-1 0 5,6 0 1,-5 5 0,-1-5-14,0 4 0,1 1 0,-1-5 0,1 5 0,-1 0 0,0-5 0,7-1 0,-7 6 0,0 0 0,6 0 0,-5-5 0,-1 5 0,6 0 0,-5-1 0,-1 1 0,1 0 0,-1 0 0,0 0 0,-11 10 0,0-5 0,0-5 0,-5 5 0,5 0 0,0 5 0,0 0 0,0 0 0,0 0 0,0 0-39,0 0-10,0 0-3,0 0 0,0 0-138,0 0-28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</inkml:channelProperties>
      </inkml:inkSource>
      <inkml:timestamp xml:id="ts0" timeString="2021-08-11T06:58:32.840"/>
    </inkml:context>
    <inkml:brush xml:id="br0">
      <inkml:brushProperty name="width" value="0.09333" units="cm"/>
      <inkml:brushProperty name="height" value="0.09333" units="cm"/>
      <inkml:brushProperty name="color" value="#177D36"/>
      <inkml:brushProperty name="fitToCurve" value="1"/>
    </inkml:brush>
  </inkml:definitions>
  <inkml:trace contextRef="#ctx0" brushRef="#br0">-759 13 1569,'0'0'69,"0"0"15,0 0-67,0 0-17,-11 0 0,-1 0 0,12 0 41,-11 5 5,0-5 1,5 5 0,-6-5-28,1 5-6,0-5-1,-1 5 0,1 0-12,-1 0 0,1-5 0,0 10 0,-6-10 0,5 5 0,1-5 0,-6 5 0,11-5 0,-5 0 11,-1 5-11,12-5 10,-6 0-2,-5-5-8,5 5 12,6 0-4,-11 0-8,11 0 0,0 0 9,0 0-9,0 0 0,0 0 8,0 0-8,0 0 0,0 0 14,0 0-2,-6 16 0,6-6 0,0-10 0,0 15-1,0 0 0,0 0 0,6 1-1,-6-1 0,6 0 0,-6 5 0,5-5-10,1 6 0,0-1 0,5 0 8,-5 0-8,0 1 0,5-6 0,-5 5 0,-1-5 0,7 1 0,-7 4 0,1-5 0,6 0 0,-12-15 0,5 15 0,-5-15 0,6 16-27,-6-16-1,11 15 0,-11-15-536,0 0-108</inkml:trace>
  <inkml:trace contextRef="#ctx0" brushRef="#br0" timeOffset="250.73">-924 180 576,'0'0'25,"0"0"6,0 0-31,0 0 0,0 0 0,0 0 0,0 0 256,0 0 46,0 0 9,0 0 1,0 0-164,0 0-34,0 0-6,0 0-2,17 0-46,0 0-8,-17 0-3,17 5 0,0 5-17,0 0-4,0 0-1,-5 1 0,5 4-19,-6 0-8,6 0 8,1 0-8,-1 1 0,-6-1 0,6 0-9,0 5 9,6-5-139,0 6-21</inkml:trace>
  <inkml:trace contextRef="#ctx0" brushRef="#br0" timeOffset="770.3">33 3 1382,'-5'0'123,"5"-5"-99,0 5-24,-6 0 0,6 5 143,-6 0 23,6 0 5,-5 5 1,5 0-56,0 5-10,0 5-2,0 6-1,-6-6-57,6 5-11,0 1-3,0 4 0,0 6-19,0 4-4,0 6-1,0-6 0,0 1-8,0-1 0,0 6 0,0 0 8,6-1-17,-6-4-4,5-1-1,1 1 0,5-6-122,-5 1-24,0-11-4</inkml:trace>
  <inkml:trace contextRef="#ctx0" brushRef="#br0" timeOffset="534.91">-12 367 2019,'0'0'44,"0"0"10,0 0 2,0 0 0,0 0-44,0 0-12,0 0 0,0 0 0,0 0 60,0 0 9,0 0 3,0 0 0,0 0-36,11 11-6,1-6-2,-1 5 0,0-10-20,1 5-8,5 0 0,0 0 0,-6-5-17,7 5-10,-1-5-1,0 0-662,0-5-132</inkml:trace>
  <inkml:trace contextRef="#ctx0" brushRef="#br0" timeOffset="1172.74">512 489 1612,'0'0'144,"-5"0"-116,-7-10-28,6 5 0,1 0 110,-7 0 16,1-5 3,0 4 1,-1 1-15,1 0-3,-1 5-1,-5 0 0,6 0-78,-6 5-15,0 0-3,5 6-1,-5 4-14,6 0 0,-1 10-12,1-4 12,0 4 0,-1 5 0,6-4 0,1-1 0,5 5-18,0-4 3,0-6 1,0 5 0,5-9 0,1-1 0,6-10 0,-1 5 0,0-5-6,6 0-2,-5 0 0,-1-10 0,6-5 8,0 0 2,-5-5 0,5-1 0,-6-9 12,-5 0 0,11-1 12,-5 1-12,-1 0 12,0-1-12,1 1 12,-1 5-12,1 0 42,-1-1 2,-5 6 0,-1 5 0,1 5-22,-6 5-4,0 0-1,0 0 0,0 0-1,0 0-1,0 0 0,0 0 0,-6 10 13,-5 5 2,5 5 1,6 1 0,6-1-51,-6 5-11,0 1-1,6-1-1,5 0 2,-5-4 1,-1-1 0,7 0 0,-1 0-62,-5-4-13,0-1-3,-1-5-889</inkml:trace>
  <inkml:trace contextRef="#ctx0" brushRef="#br0" timeOffset="1528.51">774 448 1962,'0'0'43,"0"0"9,0 0 1,0 0 3,0 0-45,0 16-11,-5-6 0,5 5 0,-6 5 55,6-5 9,-6 6 1,1-1 1,5 5-44,0-4-9,-6 4-1,-5 0-1,5-4 0,0-1 0,6-5 0,0 0 0,0 0 2,0-4 1,0-1 0,0-10 0,0 0-2,0 0 0,0 0 0,0 0 0,12-5-4,-1-11-8,-5 6 11,11-10-11,-6 5 0,1-5 0,-1-1 0,-5 1 0,11 0 8,-6-1-8,1-4 0,-7 10 0,1-5 16,0 10-3,5-1-1,-5 1 0,-1 5 19,-5 5 3,0 0 1,0 0 0,0 0-11,0 0-3,6 10 0,0 6 0,0-1-21,5 5 9,-5 0-9,-6 1 0,5-1 0,1-5 0,0 5-10,5-5 10,-5 1-51,5-6-2,1 0-1,-1-5 0,0-5-170,7 0-33</inkml:trace>
  <inkml:trace contextRef="#ctx0" brushRef="#br0" timeOffset="1887.47">1396 393 1756,'0'0'78,"-12"-5"16,-5 0-75,0 5-19,6-5 0,-1-1 0,-10 1 147,4 5 25,1-5 6,-5 5 1,4 0-82,-4 0-16,5 0-3,-1 5-1,1 6-43,6-1-9,0 5-1,-7 0-1,1 5-23,6 1 0,0-1 0,5 5 0,0-5 0,6 1 0,-6 4 0,12-5-8,0-4 8,-6 4 0,0-5 0,6-5 0,5 0 0,0-5 0,1 5 0,-7-4 0,13-6 0,-7-6 0,-11 6 0,11-5 0,1 0 0,5-10 0,-6 5 0,1-5 0,-1 5 0,0-6 0,7 6 0,-7 0 0,0-5 0,-5 0 0,11 5 0,-17 10 0,0 0 0,12 0 0,-1-5 0,-11 5 0,0 0 0,6 15 0,5 0 0,0 10 0,-5 6 0,0-1 0,0 6 0,-1 4 0,1-4 0,-6 4 0,0 6-9,0-1 9,6 6-9,-1 0 9,1 4-12,0-4 12,-1 0-60,1-1-6,-6-4-1,6 0 0,0-11-105,-6 1-22,5-6-4</inkml:trace>
  <inkml:trace contextRef="#ctx0" brushRef="#br0" timeOffset="2288.9">1555 616 1555,'0'0'138,"0"0"-110,0 0-28,0 0 0,0 0 88,0 0 12,0 0 2,0 0 1,0 0 7,0 0 2,0 0 0,6 10 0,-6-10-40,0 0-7,0 0-1,11 0-1,7-5-15,-7 0-2,0-5-1,1-1 0,-1 1-26,6-5-6,-5 0-1,-1 0 0,0-6-12,1 6 0,-1 0 0,-5-5 0,0-1 0,5 1 0,-11-5 0,0 10 0,0-6 0,0 1 0,0 5 0,-11 5-10,5 0 2,-5 0 0,5 4 0,-6 6 0,1 0-18,0 11-3,-1-1-1,-5 5 0,6 0 15,-1 5 3,1 6 1,11 4 0,0 1 11,0-1 0,0 0 0,6 6-8,5-6 8,-5 6 0,5-11 0,-5 5-8,5-4 8,1-6 0,5-5 0,0 0 0,-6 1 0,6-6-10,0-5 10,1 0-10,-1-5-38,0-5-8,0-5-2,0-6-659,0-4-132</inkml:trace>
  <inkml:trace contextRef="#ctx0" brushRef="#br0" timeOffset="2599.23">2074 322 576,'0'0'51,"0"0"-41,-6 15-10,1-5 0,-1 0 296,0 0 56,1 6 12,-1-1 3,0 0-198,0 0-39,1 5-8,-7-4-2,7 4-54,-1 0-11,0 6-3,1-6 0,-1 0-21,-6 0-5,7 1-1,-7-1 0,12 0-7,-5-5-2,5-5 0,0-10 0,0 0-2,0 0-1,0 0 0,0 0 0,0 0-13,0 0 8,5-10-8,7-5 0,-1 0 11,1-5-11,-1-6 12,-5 1-12,-1 0 11,7-1-11,-1 1 10,1 5-10,-7-1 10,7 1-10,-1 5 10,0 5-10,-5 0 24,6 0-2,-12 10 0,5-5 0,7 5-1,-12 0 0,11 0 0,0 5 0,1 5-5,-1 0-2,6 5 0,-11-5 0,0 10-14,-1-4 11,1 4-11,6 0 10,-12 6-10,11-6 0,0 0 0,-5 0 0,0 1-43,-1-1-1,7 0 0,-1 5 0,1-4-179,-7-1-36,1-10-7,-6-10-2</inkml:trace>
  <inkml:trace contextRef="#ctx0" brushRef="#br0" timeOffset="2789.72">2427 393 864,'0'0'76,"0"-5"-60,0-5-16,0 4 0,0 6 266,0 0 50,0 0 11,0 0 1,0 0-156,0 0-32,12-5-7,-12 5-1,11-10-52,6 5-12,0 0-1,-17 5-1,18-5-12,-7 0-2,6 0-1,0 0 0,0 5-34,0-5-6,-5 0-2,5 0 0,-6 0-9,6 0-11,-5-6 3,5 1 0,0 5-175,0-5-34,-6-5-7,1 5-2</inkml:trace>
  <inkml:trace contextRef="#ctx0" brushRef="#br0" timeOffset="3020.21">2621-205 2246,'0'0'49,"0"0"11,0 0 1,0 0 3,-11 10-52,11-10-12,-6 10 0,0 0 0,1 5 104,-1 1 19,0 4 3,1 0 1,5 6-43,0-1-8,0 10-1,0 6-1,-6 4-41,6 11-8,-6-5-1,6 5-1,0 4 1,-5-4 0,-1 5 0,0 5 0,0-5-12,6-6-3,6 6 0,0-10 0,-6-1-44,6-4-9,-1 0-1,1-1-1319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</inkml:channelProperties>
      </inkml:inkSource>
      <inkml:timestamp xml:id="ts0" timeString="2021-08-11T06:58:29.949"/>
    </inkml:context>
    <inkml:brush xml:id="br0">
      <inkml:brushProperty name="width" value="0.09333" units="cm"/>
      <inkml:brushProperty name="height" value="0.09333" units="cm"/>
      <inkml:brushProperty name="color" value="#177D36"/>
      <inkml:brushProperty name="fitToCurve" value="1"/>
    </inkml:brush>
  </inkml:definitions>
  <inkml:trace contextRef="#ctx0" brushRef="#br0">193 181 450,'0'0'20,"0"0"4,-12-5-24,12 5 0,0 0 0,0 0 0,-17 0 38,17 0 3,0 0 1,0 0 0,0 0 30,0 0 7,0 0 1,0 0 0,0 0 20,0 0 5,0 0 1,0 0 0,11 5-14,-11-5-4,0 0 0,0 0 0,0 0-24,0 0-4,0 15-2,0 1 0,0-16-46,-5 15-12,5-5 0,-6 5 0,6 0 0,-6 1 0,6-6 0,0 5 0,0-5 8,-5 0-8,5-10 12,0 0-4,0 0-27,0 0-5,-6 15-2,6-15 0,0 0 41,0 0 8,-6 5 1,-5 1 1,-1 4-25,12-10 8,0 0-8,-5-10 0,-7-1 15,7 1-3,10 0 0,-5-5 0,-5 5-12,5 0 0,5-6 0,1 1 0,5 0 15,-11 0-3,0 0-1,6-1 0,6 1-2,-7 0 0,1 0 0,-6 5 0,11 0 11,-5 5 3,5-6 0,-11 11 0,0 0-12,0 0-3,12 0 0,-12 0 0,0 0-8,0 0 0,0 0-12,11 11 12,-11 4-9,0-5 9,0-10 0,6 15 0,5 0 0,-5-5 0,-6 6 0,0-1 0,11 0 0,-5-5 0,-17 0 0,5 0 0,6-10 0,0 5 0,0-5 0,-11 11 0,-6-6 0,5-5 0,12 0 12,-11 5-3,-12 0-9,12-10-11,-1 0 3,-5 5 0,6-10 8,-1 4 11,-5-4-3,6 5 0,11 5-16,-6-5-4,-11-10-1,6 5 0,5 0 13,6 0 0,-6 5 0,0-6 0,1 1 10,5 0-10,5 0 8,-5 10-8,0-5 0,0 5 8,6-10-8,11 5 0,-5 0 12,-1 0-4,6 5 0,0-5 0,0 5 0,0 0 0,-17 0 0,18 0 0,4 0-8,1 5 8,-23-5-8,0 0 8,0 0-8,0 0 0,6 10 9,-6-10-9,-6 10 0,6-10 8,0 0-8,6 10 0,-6 5 0,-6 0-13,6 1 1,6-1 1,-6-15-9,0 15-3,0-5 0,0 0 0,0-10-1,-6 10-1,-11 1 0,6-1 0,11-10 10,-12 0 3,-5-5 0,0 5 0,0-11 12,0 11 0,17 0 0,-12-10-9,-5-5 9,0 0 9,17 0-1,-5 0-8,-7-1 14,6 6-4,12-5-1,-6 5 0,6-5 4,0 5 1,-12-6 0,6 6 0,11 0 6,-5 0 2,-6 0 0,6 5 0,5-5-2,0-1 0,-5 6 0,0-5 0,-6 5 12,0 5 1,17-10 1,0 0 0,-17 10-26,0 0-8,0 0 0,0 0 0,17-5 10,-5 5-2,-12 0 0,0 0 0,22 5-8,-10 0 0,-12-5 0,11 10 0,1 5 0,-7-5 0,-5 6 0,-11-1 0,11 0 0,-6 0 0,-5 0 0,-1 1 0,-5-1 0,0-5 0,6 5 0,-1-5 0,-5-5 0,6 6 0,-1-6 0,12-5 0,0 0-45,0 0-5,-11 5-1,11-5 0,0 0-121,0 0-24,0 0-4,-23-10-2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716E95-4FD7-42D6-8B79-F8BB577A8706}" type="datetimeFigureOut">
              <a:rPr lang="en-AU" smtClean="0"/>
              <a:t>2/01/2023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7D0228-55D5-4B60-ADF2-024A33697D1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4855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2/01/2023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55835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2/01/2023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72296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2/01/2023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908095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kill Develop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90500" cap="flat" cmpd="sng">
            <a:gradFill>
              <a:gsLst>
                <a:gs pos="100000">
                  <a:srgbClr val="01244E"/>
                </a:gs>
                <a:gs pos="0">
                  <a:srgbClr val="94B5E0"/>
                </a:gs>
              </a:gsLst>
              <a:lin ang="5400000" scaled="0"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014" y="5747656"/>
            <a:ext cx="975044" cy="975044"/>
          </a:xfrm>
          <a:prstGeom prst="rect">
            <a:avLst/>
          </a:prstGeom>
        </p:spPr>
      </p:pic>
      <p:sp>
        <p:nvSpPr>
          <p:cNvPr id="8" name="AutoShape 2" descr="data:image/png;base64,iVBORw0KGgoAAAANSUhEUgAAAf8AAAEOCAYAAACHPx4CAAAxEUlEQVR42u2d93tV1b6v79+z+W0fOd69gyBoVDCCAqEIHIIUg4fg3ogQKYfLBs7GDRaKBAm9Q0B6KNKLEiAovRo6gZCEpnT43vMZ95nzzrWyahop7/s848mac8y25pgZ72hzjf915rZZfQwAAABQOf4X8gcAAED+yB8AAAD5I38AAADkj/wBAACQP/IHAACo5/J/4+02cSX82cix1uqtd/zlfaeLrV3HLn74U5MmIcuKDx73z680tdzlG5I+NwAAALwE+R8tfmjvd/rQ+g/Ktryt+xM+RnDda6+3coWHA0VlyB8AAKCuy3/ynGU2ZV6e5e8/YR998mml5K/Ps1ZstIzMLOQPAABQ1+Wf3q2nHbvxyH1WC0B47T1R+euv5K9CAPIHAACoo/JfveuwDRs70V/OWbzaxn77faXlr4JDsPkf+QMAANQx+ffN+sxat/3AH8j3XvtO1jL1bTtd/qJS8leYmZdvvfoPRP4AAAB1Tf6qnad3z6iw/tPsUbZ0095Ky1+h58cDbPbKTcgfAACgLsl/zNc5brBf+Po1u3+xHn36V0n+Bb+VuhYEvQWA/AEAAGpZ/q/+NcXS2qeHhHc/6GgpLVpa4eW7Efd5/c237OdzJZWWv4Le+9f7/8gfAACgluXPL/wBAAAgf+QPAACA/JE/AAAA8kf+AAAAyB/5AwAA1BH5cwsAAACQPwAAACB/AAAAQP4AAACA/AEAAAD5AwAAAPIHAAAA5A8AAADIHwAAAOqx/Nu0acOdBgAAQP4AAABQb+RfWlpqo0ePtoyMDOvSpYsNHjzYioqKXNyzZ89szZo11r17d+vQoYNt374d+QMAANR3+Y8fP97y8/P95cLCQhs0aJD7vGnTJvv888/t/v37VlZWZiNGjLAWLVpwpwEAAOqz/A8cOBCyfPLkSUtJSXGfhwwZYqdOnfLjjh8/bk2bNk342OXl5dUa7t27Z0+fPiWlAQAAqiL/mzdv2siRIy0zM9PV+HNyciw1NdXFtW3b1l68eOFv+/z5c2vWrJn7fPbsWddN4IXHjx9XOPZvv/1WI6GkpMRdCwAAAPKvBNnZ2bZ//35/+c6dO9a8eXP3eejQoXb69Ok6U/MvLi62CxcuuALAlStXSHEAAED+ldmpd+/erqlf3L1714YNG+Y3+2/ZssXv81ehQC0EXqvAy0LN/pcuXXIFAHUDAAAAIP8kUW2+T58+1qlTJ0tLS3OD/IYPH26TJ092o/1XrVpl3bp1c/G7d+92TfwvG0lf8r927RqpDgAAyL8xoP5+r/8fAAAA+TcSqir/M7frT2gMkB6kF4HnDJA/8kf+pAfphfwBkD/yRyakB+mF/AGQP/JHJqQH6YX8Afkjf2SDTEgP0gv5A/JH/sgGmZAeyB/5A/JH/pH/2d54u03cf8jPRo61Vm+94y/vO11s7Tp28cOfmjQJWVZ88Lh/fqWp5S7fkNS5G6tMSI/6lV7Hbjyy7H/8y97v9KF90LmbdfvoYxv1r8l27ObjhO7rq39N8dPpnffet7T26TZw6H9ZwW+lCe3jhe69MyPG6XiZfx9q+87ciLm/wuyVmxJ+Po4WP7Qh/+ef9n56V7dvz48H2PTFaxJ6nnjOAPnXA/nrn1wZW/9B2Za3dX/Cxwiue+31Vk5WB4rKyARIjwaTXsdLnljbDp0tZ/HqkPVT56+wjz751E7cehr3vkaKm7tqi6W2TrNDl+4k/YxEipOUB40Yk/AzFu/5UMFGhYoZS9f5cSqs/EffT0IKDcgfalz+s2bNqlMXVVPX8zLkP3nOMpsyL8/y959wGVplZKPPs1ZstIzMLDIB0qPBpNfYb793tepI9+vjTz+3f+XMrZSsFXKXrXctPNUh/yPXH9jbae0SfsbiPR9jvs6xTz77osJ+KqyoBSBeoYfnDJB/PZB/ereermlTn1XjDK8NJCob/VVmokyFTID0aAjppWb+ZZv3RbxfWt+jT/9Ky//wlfuuVaGq8tezMnL8ty4kI/9Yz4eeu+U//hy3ewr5Q43Kf+HChTZx4kTT3+vXr7uVmglv48aNbp3+alksXrzYTdbjMW/ePDt06JC/vHfvXjt69Kj98ccfboKfZcuWuWOsW7fOysrKQuR++fJlW7BggZsB8MSJE7ZkyRJ3vPPnz4fIX9MHa66ARYsW2cqVK+3WrVv1Rv6rdx22YWMn+stq3lRtp7KykaiCzYnIn/Soz+nVvNWbfi03UpdAy9S3Ky1/hTffeTfhPn+vEBIep+UOXXu464nX53/48r2Eno9Y3zvedXrXxHMG1V7zLy0tdVL2JHvjxg2bP3++W3/w4EE7fPiwW//w4UNfyB7a78GDB7Z9+3Y7deqUv/7q1au2du1af3n69OmuUKHJds6cOWPr16+3x48fu301SVBOTo6/rQoQXoFDk/IEj1PX5d836zNr3fYD/5/2vfadXIZ2uvxFpWSjMDMv33r1H4hsSI96n16xasCSsVoGqlLzVxpXteYvSY+fOssNIky25h/t+dAgv2jjTTS+4ODF29T8ofblL3EXFRVVkOaOHTuchPPy8tw6yV0FAdXYNWmOxK3CgFCtPohq71OnTvWXJ02a5AoVYsOGDS7eQ+sV77FmzRo3i+CLFy/ccrDloS7LX6X99O4ZFdZ/mj3Klm7aW2nZKKhfUCOLkT/pUZ/TK1rft0Lm34b4rTKVkf/3S9ZWW5//ydJnbhBfZeQf6fnQ984aMqLCfntOXnMFUpr94aXIf+7cuU7mQTRN7+zZs91ntQJoWTX327dvuyl7JXsJuqCgwG1z//59V4NXq4Bq6j/99JPNmDHDP15ubq7/ec6cOSHnkuS/++47f1ktAjquCh3qPqgv8tc/uAaXha9fs/sXvy+zsrLRyGDVWIMZEvInPepbemnU+7vvd6jwilvOolVuNLzX1J6srOet2erWV9dof4VWb7WutPzDn4/jGu3/QUfXKuBts/Xweeua0dfmrv4R+cPLq/lfuHChgjS95n3JXvFLly71m/R37drlJF9eXu7W5efn26VLl/z91UUwbdo0fzl4PtX8S0pKItb8VcgIylpjEryWh7oif/W/KaMKhnf/5x87pUVLK7x8N+I+r7/5lv18rqTSsnGjmZdvcO8TI3/Soz6nl0bSDxk93u+K0SA9LeuVzFhpqqDm8WC/eJt27Z1Us4aMtP3nb1VqnEC0OA0U9a4pWl/8tIU/JPx86HurZcL7znq7QS1QwS4o5A81Lv+ZM2f6K9S3r0F6Xp+/xKzmfK8rQIP/JGAN6PNq6mr695r8xfLly/2mfIlfrQTBZv+g/M+ePev3+WtbtRgEWwl0LXfv3vW7DzT4ry7Jn1/6qlsyIT1IL37hDyBB+e/cudMJ3BvV7432VxO/RvhrRH4QiVyj8j1++OEHV/sP1t5VQNAAQHUXaFCfjqe3AcLlr8KDugx0Hm2vQoaE76GWhRUrVrjChcQffGsA+SN/0oP0IvCcQSXl31hA/siE9CC9kD8A8kc2yIT0IL2QPyB/5I9skAnpgfyRPyB/5A8AAID8kT8AAADyR/4AAADIH/kDAAAgf+QPAACA/JE/AAAA8kf+AAAAyB/5AwAAIH/kDwAAgPyrJn/NLFgTtGnTJuJniE9NpEl1pQdpWb+fg5p8FoLLmtysc+fObrp0AORfB+VfXl7upjCuyQzmypUrPHVJcOHChWrP+KsrPZB/7VHX/zfDn4Xgsdq1a+dmLwVA/nVY/oqPl8mUlpba6NGjLSMjw7p06WKDBw92UxGLZ8+e2Zo1a6x79+7WoUMHV9qPVrsoKCiwgQMHWteuXW348OHuvMoktm3bZn379rXWrVvbpEmT/IxD+2qfTp06uSmSo23X0NIsXgGgOtIj1n0PTycdW+dp0qSJ+/vrr7+Sk9SC/Gvrf7M6ngUd6+HDhyFxZ8+eJSEB+ddl+cfLZMaPH2/5+fn+cmFhoQ0aNMh93rRpk33++ed2//59KysrsxEjRliLFi0qZDDKJHr16mXXrl1zyxs2bLBRo0bZjh07bMCAAW7/Bw8euAxmz549bpuWLVu65eLi4pjbNcQ0i1UAqI70iHY/o6UTNf+XI//a+N+sjmeBrj5A/nVQJMpIIoXr16/728TKZA4cOBCyfPLkSUtJSXGfhwwZYqdOnfLjjh8/bk2bNq2QEYwZM8YOHjwYchzVKpTRBGsIaj4cO3as+6zjnDhxwn2OtZ2Hah7Rvmt9CcH0iFYAqI70iHY/o6VTZTL1+p4WLzPU5v9mdTwL8eRf1/837927Z0+fPsWQyL9hyT+ZoH+CcG7evGkjR460zMxMV6vIycmx1NRUF9e2bduQ5vfnz59bs2bNKmQE6gdUM2Q4ilcTYTD07t3bxb3zzjsJbRepttRQwqVLl2okPaLdz2jpFJ6pSxbBfSMVUhpaWrzsUFP/m1V9FhKRf33531QhS/cJkH+DrvmrOS/44CsjiUR2drbt37/fX75z5441b97cfR46dKidPn066Zq//sGmTJliw4YNs6tXr/rrlVkdOnSoQiYSa7vGVvOvjvSIdj+jpRM1/9oNtfm/WR3PQn2v+atrUf9vutcMUkb+DUb+ifQrRstchGoBak4Ud+/edZmF17S4ZcsWv19RGY9qIV7NI5gRhPcfLlmyxL755hs30Ej7qK9R6DWh+fPnV8hEYm3XENMsVp9/daRHtPsZLZ2EBoMxirt2qM3/zep4FhpCn7+a/dXSFq2VBZB/g5N/rMzFqzH06dPHjbpPS0tzA4nUTzh58mTXLLhq1Srr1q2bi9+9e7drNoyUEaiGkpWV5d4BVp+iMivtv379epeJ6Rjjxo3z+96C+8barqGlWbzR/tWRHrHuZ6R0EhMmTLAePXrY0aNHyUlqSf618b9ZHc9CQxnwJ+nrvnsFHkD+DVb+8TIXqF1q4j3/IIzErj/yr+n/TZ6Fiqhrg19GbeDyP3O7/oSakn9NSgYqR02miTK2YM0PGudzwLNQtXwTkH+9lz80HtRcqx97WbZsGTeDZ4FngXwT+SN/AAAg30T+yB8AGjz0+ZNvIn/kDwCNDN5nJ99E/sgfABppzb99+/bu54Q99LqbNzNfY5hMi3wT+dsbb7eJK+LPRo61Vm+94y/vO11s7Tp28cOfmjQJWVZ88Lh/fqWp5S7fkNS5eYgBoKbkrx/0yc3N9devXLnSpk+f3mgm0yLfRP5x5X+0+KG93+lD6z8o2/K27k/4GMF1r73eyhUeDhSVIX8AeOny128KpKen++v1o0FqCUhkMi3kD41C/pPnLLMp8/Isf/8J++iTTyslf32etWKjZWRmIX+oVWbNmlWpuOrcB2qfaJMwBQf8aWKgixcvup8B7tmzpx8fbzIt5A+NQv7p3XrasRuP3Ge1AITX3hOVv/5K/ioEIH9A/vAya/5i8+bNNnXqVFu+fLkLIpHJtJA/NHj5r9512IaNnegv5yxebWO//b7S8lfBIdj8j/whWf744w83eYt+rGXhwoW2bt06Kysr8zPqEydOuMlY5s2bZ+fPn/dlHStOnDt3zvLy8mzmzJl+H2+8faB+y//JkyfWtWtX69evnz+pTWOZTIt8E/nHFHDfrM+sddsP/IF877XvZC1T37bT5S8qJX+FmXn51qv/QOQPlWL79u126tQpf1m1tLVr1/6/5/vMGTdZi5p4lXlrwhfN9R4vTs+LJoNRnISwceNGKyoqirkP1H/5i1GjRtnAgQP95cYymRb5JvKPKmDVztO7Z1RY/2n2KFu6aW+l5a/Q8+MBNnvlJuQPSXP58uWQZU0Eo6ZbsWHDhpCJYW7cuOFe1YoXJ9nfunXLj1Mf8NatW2PuA4D8oUHKf8zXOW6wX/j6Nbt/sR59+ldJ/gW/lboWBL0FgPwhGfQKlmrgejVLNf6ffvrJZsyY4eLmzJkTsq2a7b/77ru4cWrKVxdCMKgPONY+AMgf6rX8X/1riqW1Tw8J737Q0VJatLTCy3cj7vP6m2/Zz+dKKi1/Bb33r/f/kT8kQ35+vl26dMlffvjwoU2bNs2v3ZeUlESt+UeLU81ftf0g6k6ItQ8A8od6LX9+4Q/qE6qRe03xEr/E7TX76/Uur49ecWoh8FoFYsVpsJ+W1d8vDh486EZ4x9oHAPkD8kf+UEuo9q1R+QsWLHAjsTUoTwWAvXv3umb548eP2+LFi128Bu2pCV/Eizt58qQrWCheI74193usfQCQPyB/5A8AgPwB+SN/AADkD8gf+QMAIH+obfnzEAMAAPkm8uchBgBA/uSbyJ+HGACAfBOQPw8xAAD5JiB/HmIAAPJNQP48xAAA5JuA/HmIAQDINwH58xADAJBvAvLnIQYAIN+EWpZ/mzZteIgBAJA/NCb5X7lypUF8Uc3ExkMMAID8IYmaf2lpqY0ePdoyMjKsS5cuNnjwYDeNqUdBQYENHDjQunbtasOHD7eSkhI37ammQO3bt6+1bt3aJk2a5NZ5x9U+nTp1ctOuRtuuurh37557gK9du0aqAwAgf+SfiPzHjx9v+fn5/vrCwkIbNGiQ+/zrr79ar169fLFu2LDBRo0aZTt27LABAwbY/fv37cGDB65QsGfPHrdNy5Yt3XJxcXHM7aqDp0+f2qVLl9wDrEIAAAAgf+SfgPwPHDgQsv7kyZOWkpLiPo8ZM8YOHjwYEq9avSR+9uxZf526EMaOHes+N23a1E6cOOE+x9ouSHl5edJBhQvv4W0oXRgAAMgfakX+N2/etJEjR1pmZqar8efk5FhqaqqLa9eunT179izivuoiCIbevXu7uHfeeSeh7SI9hJUJun71+wMAAPJH/gnKPzs72/bv3++vv3PnjjVv3jxizV+SnTJlig0bNsyuXr3qr1c//qFDh0KOK2JtV9Wav5r51ewPAADIH5KUv2riauoXd+/edcL2mv3D+/yXLFli33zzjRvEp9YC9eOL2bNn2/z58yvIP9Z2AACA/OElyf/48ePWp08fNzo/LS3NNm3a5PrqJ0+e7OLVKpCVlWWdO3d2/fUqIKgrYP369a7g0K1bNxs3bpxfCw/KP9Z2AACA/OElyR8AAJA/NAL5q+9eg+8AAAD5QyOQv5rtu3fvbsuWLeMuAQAgf2gsNX8AAED+yB/5AwAA8gfkDwAAyB+QPwAAIH9A/gAAgPwB+QMAAPKHuij/WbNmxVwGAADkD8gfAACQP9RH+T969MgWLlxoEydOdH+vX7/uy//ixYvux380+U5+fr6b4S9YOLh8+bItWLDAzpw5Y8XFxbZx40Z3DP3Vsli8eHHIfvPmzQuZyW/v3r129OhRUggAAPnDy675T5s2zXbt2uUvHzlyxLZu3eovT58+3UleU+mWlpa6QsCtW7dc3I0bN1yBQes1BfDhw4fd+ocPH9qiRYts5cqV/nG0nzfLHwAAIH94ifKfMmWKPX782F/WjHzBbSZNmuQkL7Zv325FRUUVHqQdO3a4Wn9eXp5bd+rUKVcQ0FTAmk9A0ldhAAAAkD/UAflH6vMPrsvNzfU/z50718k8iAoLs2fPdp/VCqBltRTcvn3bdu/e7boMNH1wQUEBqQMAgPyhPsg/+Fk1/wsXLlR4kLzmfcle8UuXLnXLV69edV0Ka9eutfLyclIHAAD5w8uQ/8yZMystf/Xta6Cf1+dfUlLimvO9rgAN/lPT/5YtW9zyixcvXNM/Tf4AAMgfXqL8d+7c6YTsjdJPRv6e4NWsryZ+jfA/ffp0SPzUqVPt/Pnz/vIPP/wQMqAQAACQP9Sy/AEAAPkD8gcAAOQPyB8AAJA/IH8AAED+gPwBAAD5A/IHAADkD8gfAACQPyB/AABA/oD8AQAA+QPyBwAA5A/IHwAAkD8gfwAAQP7IHwAAAPkjfwAAAOSP/AEAAPkD8gcAAOQPyB8AAJA/IH8AAED+gPwBAAD5A/IHAADkD8gfAACQPyB/AABA/oD8AaB+ceY2oToD8gfkDwDIH/kjf0D+AID8kT/yB+QPAMgf+SN/5A8AgPyRP/JH/gAAyB/5I3/kDwDw8uX/6l9TrF3HLhXC7JWbXPyfX2lqucs3VNjvjbfb+J+Plzyxf3w9zT7o3M3eT+9q73f60LL/8S/7sfBc1H2iHe9o8UMbP3WWdc3o647X8+MBNmVeXtxjxDo28gfkDwDIPwlpvvZ6K2v11jt2oKgs4n4nS59Z+y7d7asZC+10+Qu37tjNx7Zk4x5LbZ1mhy/fS0r+/z0518Z++72duPXULWv/Tz77wuav3Yb8AfkDANSG/BU/a8VGy8jMirifaum9P/lbxH0XrtthU+evSEr+bdq1t2M3HoXEHbhQbsPGfYX8AfkDANSW/PVX8lchIHy9av2L83dX+VzBmn+/gYNt/U/H7FTZ84SPgfxfPm3atIn4uSrHqeqxkD8AIP8k+vy95npPqmr2Dzb/e+tbvJHq+vy9463aWRhynNZtP0hK/gqbDpy2QSPGuLEDPfr0t2Wb98W9Xq1H/olz8+bNGpX/lStXqk3+VTkW8gcA5F+Fmr/CzLx869V/YIWav/r3I+27/cgF+7em/570gL/g+v3nb1nWkJE25pvp1Pyr+TpKSkpiblNaWmqjR4+2jIwM69Kliw0ePNiKiopc3LNnz2zNmjXWvXt369Chg23fvj1izf/Fixe2bds269u3r7Vu3domTZrk1omCggIbOHCgde3a1YYPH+6OrfM0adLE/f31119DjtW+fXu7fv26f4579+5Zu3btYp4D+QMA8q+i/BU0+l5vAnjrv/xutvX+z79H3HfI6PHubYFk5K8R/rtPXg2JO3zlvhsLgPyr/zpiFQDGjx9v+fn5/nJhYaENGjTIfd60aZN9/vnndv/+fSsrK7MRI0ZYixYtKsh/x44dNmDAALfdgwcPnOT37NnjxN6rVy+7du2a227Dhg02atSoiDV/b3n+/PmWm5vrr1+5cqVNnz496jmQPwAg/2qSf8FvpdYy9W33FkBwtP/XuYv80f4HL952y32zPnPbJiN/FSwy/z7U715Ql8KwsRPtn1NmNij5P3z48KUG7zpiFQAOHDgQsnzy5ElLSUlxn4cMGWKnTp3y444fP25NmzatIGyJ+OzZs/56NeGPHTvWxowZYwcPHgw5vloCYsm/vLzc0tPT/fV9+vRxLQHRzoH8AQD5J9nnP23hD1Glqvf+gzV6CXr0V9+5Pvq2HTrb22ntXJ+9Ru0H99e50tqnVwgqLHjbaZCfCg7dPvrY3mvfyT7s1c/GfJ1jR64/aFDyr2shUgFA4wJGjhxpmZmZrsafk5NjqampLq5t27YhTevPnz+3Zs2aVRC2/qoJPxh69+7tmuvVdRCJWAP+dC0XL160O3fuWM+ePWOeA/kDAPIn1Cn5q7n7ZYZw+av/PJzs7Gzbv3+/vyzhNm/e3H0eOnSonT59Om7Nf9iwYXb16lV/vQoMhw4dqlDzV+FhypQpceW/efNmmzp1qi1fvtyFWOdA/gCA/An0+UdpgYgkfqHas5r6xd27d51kvWb/LVu2+H3+KhSohcBrFQgKWwPxFKe+eDF79mzXdx/e579kyRL75ptv3GcN2gu2KgTl/+TJEzdAsF+/fv51RzsH8gcA5E9A/hGuI5r4vdq8+tU7depkaWlpbpCf+tcnT57smuxXrVpl3bp1c/G7d+92ze3hwtZ269evdwUJbTtu3Dh7+vSpi1OrQlZWlnXu3Nn10auAISZMmGA9evSwo0ePRmwJ0MBAvSXgEescyB8AkD8B+QeuI5b4q0p9+GEe5A8AyJ/QqORfk+JX/32wFQD5AwBAo6ah/7a/mu71wz/Lli1D/gAAAI1B/o0V5A8AAMgf+QMAACB/5A8AAMgfkD8AACB/QP4AAID8AfkDAEBjl/+lS5fsxx9/jLvdrFmzKnV8zfqn6Xyj/T6+fplP8Y8ePbILFy64n9eNhCbg0c8Ax4pL9LsE0c/46qeAFy5cWCHcvn27Svc01vfxttu6dSvyBwCA2pX/Tz/9FDKdbiT0e/vexDfJcv78efee/saNGyMed/Hixf5v53tTBEdi79697ieCY8Ul8l0iXV9+fn61pot3HbG+j7ddcEIj5A8AkCTBn4Ctys/BxpoFriHKPy8vz/1Cn6bhXbNmjavxamIcb057TZozffp0FxQvtP2KFSts7ty5rlAQ6xp27drlBBdpchwdQ9L25Kvj6Xf01Qqwbt06dy3z5s1z16IChGriseK875Ls9f3yyy8R43R81c51fB1rx44dftwff/xhP/zwgy1YsMAVYG7cuGGLFi0Kuafe99F31DEUr2v3CgTa7syZMxWOj/wBACoh7StXrlSb/KtyrJpEP3tbHfLXrHVCAisvL3efHz9+bDNmzPC3UdN1UVGR+6wZ8mbOnOma2oWazefMmeOuJxIqSEh22iaIZviTeNUdcOTIESdJCVDHkdi942v92rVrXeEjVpz3XSpzfRJ3ODq2ugMkZE/WkrfXFSDpe1P/6hwqCGhyIu86vO+jOF2zN7NgYWGh3wXy3XffuUmMVKAJHh/5A8BLkei+ffvso48+svT0dPviiy9CBKjZ0TQbm2ZP019vtrRoteTwGnmsYwcpLS210aNHW0ZGhvtt98GDB/sC0sxrqoXqp187dOhg27dvj1jzV4YrcfXt29dN7Tpp0iQ/Ey4oKHCzuWlKV30PHVvnadKkifurGm/wWO3bt7fr16/751DNrl27djHPUZPo/FWVv2QvYel+quYfXJ+bm+svq2DgCfDy5cuumT1IsHAQRPfBk77O4xUudCzJU4JcvXq1S2tNx6sWANXCw7sIVHNWTT5WnPddkr0+CV7XEuzrV2uBrkczDgZn9NNsf7pPN2/erNBVoEKCmvG96/C+j+6tCgPFxcX+s6upi7VdtOMjfwCodZo3b24TJ070BaaMUFOkinPnzrkpV9VU6WW8HTt2dP2micg/1rHD0SCwYAarGtOgQYPcZ00H683/XlZWZiNGjLAWLVpUOKcy5AEDBrjtVAOT5Pfs2VNh/vcNGza4qV0jfQdvWc3WQSGuXLnS1TijnaMmkTDUHF1V+R87dswOHDhgt27dcuJR87PXPK1lD9VgPTZv3uyaw4Oy1GDASNchSapmLiRk77mRwL2auWrpQrVhyV33NVzUGjz3888/x4zzvksy1yfRek314eh6JPMgug96dtViEX48fU9dm3cd3vfxWgY0sE8FVt0T795HOz7yB4Ba5y9/+Yv9/vvv/rKagD0BSshqpgyijPDLL79MSP6xjh2OMtAgaiZOSUlxn4cMGRIysEuFkKZNm1Y4p0Ts9V0LtTKosDFmzBg7ePBgyPHVEhBL/qqpqbXCQ3PTqyUg2jki1bKrI6gG6Um/qvJXIUoFIAkyWPPXvVBTvFDhyhO4UD+1+ruDBFtEgqjApuAVHFUo0v1RYUtowN/SpUvdZ/WFq/ldy8FnREydOtXV6GPFed8lmetTIXDnzp0R43Q9wf30rHoFBRWMvIKjV5v/6quvXIuGdx3e9wkO6FO8BK9jabtox0f+AFDrxBK4mrmfPHkSEqdMKy0tLeq+qampCR07Uq1x5MiRlpmZ6Wr8OTk5/rHatm0b0rSu/txmzZpVOKb+qgk/GHr37u2+hzLsRL5/cFnXohqrpNWzZ8+Y5wgnXNhVDbo/VZW/JyKvr9yrDasp3KuhqtClmnWwtUASD3af6HW9SKjQ4DV3a4Y+iVkFDdWEvUKb10ri9curxhw8n7qJdD1q7YgVp++iNE3m+lQI8VqtwtE9CT4jSnfvtT0V9tQq5Y0j0Pn0fHr3VPt530ctKd691Hqvu0OtE9GOj/wBoE7JXzX/8P5U1fwlRfHuu++GZGjRauSJyD87Ozsk05Zw1W0ghg4dGlKjinaeYcOG+YOyhIQggYTX/JVJT5kyJa781aSsmqa6K7xX36Kdo6Zq/urr9/qJqyJ/FeIkIqHmaXVrqOYpASlNvdq+5K1mc+8de+0n2XlvBWjbaGMc1KQfHGgnUQdf11PtV9evAkjwdT9dg5ZV01eLQby44HdJ5vrUjSNZh7/f792PIGqiV0HIk7gKIRK4ngO1IGjsgncdwe8j8WswoI6rbgtdc/B6Ix0f+QNAnZK/Mi7VbL2+Wwn4ww8/9LsC1G/uNemquVhifPPNNyslf9WevcxQtUYdy2v2l4i8Pn8VCtRCEKmFQaJQnFfTVG1OmXJ4n78kITEJDdoLyiJ4fcq0NUCwX79+TsKxzlEb8At/tY8KIF5rhoe6qIIDX6sK8geAOiV/oUxOItZAv27durnam4d+0Uyj8tWsrpH4yhRVWKiM/FVDVL+6BhiqW0HnUf+6Rkir5qUR1Tq/4lX4iHQebaf+WRUktO24ceP8WrNaFbKystxbC+qjVwFDTJgwwXr06OFn5uHXpwKO3hLwiHUO5N/w8Jr0ve4vtcbotUjvdT3kDwBQhwowDRHk/3LwflhIr0DqzYVIvxOA/AEAahH1MQdbAZA/1DeQPwBAEqjpXt0NqpUhf0D+AACA/AH5AwAA8gfkDwAAyB+QPwAAIH9A/gAAgPwB+QMAAPIH5A8AAMgfkD8AACB/QP4AAID8AfkDAADyR/4AAADIH/kDAAAgf+QPAADIH5A/AAAgf0D+AACA/AH5AwAA8gfkDwAAyB+QP9R3ztwm1IVA2hOq89lA/sgfAAEgf9Ie+QPyB0AAyJ97jvwB+QPyJyB/AvIH5A/In4D8CcgfkD8gfwLyJyB/QP6A/JMLx0ue2D++nmYfdO5m76d3tfc7fWjZ//iX/Vh4LmS7V/+aYu06dvFDWvt0y/z7UNt35kbUbbwwe+WmhOLfeLtNheubv3abtWnXPuQ8yL/2QqQ0CQ+fjRxrrd56x1/ed7o4JH3/1KRJyLLig8f98ytNLXf5hkqdG/kD8gfkn2Q4WfrM2nfpbl/NWGiny1+4dcduPrYlG/dYaus0O3z5XsyMePriNTZoxJiEM+tk4yfPWeauL3gdyL9uyf9o8UNXYOw/KNvytu5P+BjBda+93soVHg4UlSF/QP6A/Gs6jJ86y3p/8reIcQvX7bCp81fEzIiPXH9gb6e1qxH5j5owxf6j33/a8f8pjNDsX3flrwLalHl5lr//hH30yaeVkr8+z1qx0TIys5A/IH9A/jUdVKtenL+7UhI4duORjRz/rQvVKf9TZc8ta8hI69V/oPtMn3/dln96t57uWdBntQCE194Tlb/+Sv4qBCB/QP6A/GswtHgj1fX5e8urdhaG9M22bvtB1P58LXfo2iNk/2h9+l6zfbz4lqlvW48+/Z381RT887kS5F+H5b9612EbNnaiv5yzeLWN/fb7SstfBYdg8z/yB+QPyL+Gav7q348Ut/3IBfu3pv8eNQM/ceup6zYYOPS/qq3m3/R//8U1IXvjCd59vwPN/nVY/n2zPnMFRK8Q9177Tq4A540fSVb+CjPz8l2rD/IH5A/Iv4bCl9/Ntt7/+feIcUNGj3ejsGNl4BowqBp6TQ34+2LMBOs3cDDyr4PyV+08vXtGhfWfZo+ypZv2Vlr+Cj0/HuDeAEH+gPwB+dfgaP+vcxf5tbWDF2+7ZdXqVIuLJ4FWb7WuMfnrmj7s1c/+e3Iu8q9j8h/zdY4b7Be+fs3uX1zXTVXkX/BbqXv2ggVL5A/IH5B/Nb/nP/qr79xgrbYdOrvR+3p9T4O4YmXQwQFfet0rVp/+tIU/JBQf6Ry/XP3dvXaotw+Qf+0HpZl+0yEY3v2go6W0aGmFl+9G3Of1N98KGa+RrPwV9N5/sOUJ+QPyB+RPQP4E5A/IH5A/AfkTkD8gf0D+BORPQP6A/AH5E5A/AfkD8gfkT0D+BOQPyB8AAKoX5I/8AQAA+QPyBwAA5A/IHwAAkD8gfwAAQP6A/AEAAPkD8gcAAOQPyB8AAJA/IH8AAED+gPwBapU2bdpE/BxpuTLHrGs8fvyYNI+R5lVJ57qc7sgf+QNAgCtXrjQq+V+4cKHRFwCC6RNM/6qmc1WOVRs8f/4c+SN/gPgcPXrUhg8fbp07d3Z/tRzM+Pbt22cfffSRpaen2xdffBGS+cXat0uXLrZy5Urr1KmTvffeey5u9uzZbjkjI8PftrS01EaPHu3WaZ/BgwdbUVFRxGt98eKFbdu2zfr27WutW7e2SZMmuXXe+bZs2eKus3v37rZ+/XqXEXrf4969e26bJk2auL+//vpr3O8Y6XzRjlOV+1gTNb9ECgC1kb6x0iyZ+xLrOXn27JmtWbPGpXuHDh1s+/btEWv+sa6loKDABg4caF27dnXfVceO9ryI9u3b2/Xr1/1z6Llo165d1IJhcF2i964y6DqU/teuXSNzQ/4AkTl37pzLcM6cOeOWjx8/bh07drTz58+75ebNm9vEiRP9DHL58uU2duzYhPZt1aqVTZ482Z4+fWqnTp2yV1991RYsWODijh07ZllZWe7z+PHjLT8/37+mwsJCGzRoUMTr3bFjhw0YMMDu379vDx48cJn0nj17XFxqaqr985//tN9//91lgH/7299s8+bNFTLe8Iw51neMdb7gcapyH2tK/okUAGojfWPdw2TuS6znZNOmTfb555+7c5SVldmIESOsRYsWFdI82rVI7L169fKFuWHDBhs1alTMlqL58+dbbm6uv14ynz59ekLyT/TeJYuOd+nSJZf2+h8A5A8QNUPdvXt3yLpdu3bZl19+6T7/5S9/cTL1kEi8TCzevsrQSkpK/LhXXnnF7t696y+r5iUOHDgQcoyTJ09aSkpKxOtVZn327Fl/WbVETxZNmzb1RSVOnDhhQ4cOjSv/WN8x1vmCx6nKfQynvLy8ysGTf7wCQG2kb6x7mMx9ifWcDBkyxEnUQwUVPQ/haR7tWsaMGWMHDx4MOb5aAmLJX/dZrRUeffr08VsC4sk/0XuXzLNRXFzsp3ld75oA5A8vGTVTPnnyJGSdMuC0tLS4mVi8fcMzsGiZ6M2bN23kyJGWmZnpanI5OTmuFh8J7aMm02Do3bu3i3vttdf8GqTQ57Zt28aVf6zvGOt8wf2qch+j1dqrM6g2GO1+1nT6JnoP492XWM+J0jmY9uruadasWcLXou+qroNE7lFwWddy8eJFu3PnjvXs2TPmdwg+04neu8o8G7pPXncXIH+AqDX/vXv3VqjdKVOLlzknu2+05ezsbNu/f7+/XhmpmoMjMWzYMLt69WqI4A8dOuTX/FXbD9YME6n5x/qOsc4XXvOv7H18mTX/2kjfRO9hvPsS6zlROp8+fTpuzT/atYTX/CXPKVOmxP2e6laaOnWq665Q8Hj33XdDChPRridZ+cdKczXzq9kfkD9AXNSvq9qP11yuDPTDDz/0m3tjZc7J7httWTUviVqo6VMZdLRmfw3WUu1P/bVCg6TU9yrUx6u427dvuz5d1Q4j9fmr1hWsJcb6jrHOFzxOVe5jTZBon39tpG+se5jMfYn1nGigp9fnr0KBzhesace7lvA+/yVLltg333wT93lRy4gGCPbr1y+kj13jBTRuQGgMgq71zTffrLL8AfkDVBsaWazMSYO5unXr5gZPJSKHZPeNtqxakfpLNbhMTco6hvpmNSAqHNWmNIpfItD5xo0b59d2dLytW7e6Udga9b127dqQ0f4eEyZMsB49evgjqmN9x1jnCz9OVe5jTcg/0dH+NZ2+8dIs0fsS6znROVatWuWOr3gVUFRwSeZa1KqggXZ6s0HjALw++HjPi0SvtwSC6N7rbQR1J+hZ1HiFSNeD/AH5A1QRMsxQ+fBDPzwbgPwByOAbEYj//6PWn2CtGwD5AyB/aMCo6V7N7suWLeNmAPIHAAAA5A8AAADIHwAAAJA/AAAAIH8AAABA/gAAAID8oSEwa9asmMuxto+3bXWeFwAA+QO8JPnrN9ZrQv7B4wIAIH+AKvDHH3+4CVL0gygLFy60devWuUlJHj165JYnTpzo/mp62OCyN4e5JH358mVbsGCBmwwmvOaviWI0iYomTdHc695kKZEKBloXft7gecS8efNCJlPR9nPnznWfda68vDybOXOm7dmzJ2bBQlOy6jvr2vLz8/3CRbT74aF1x44dc99XE8To+vQb7lrWPt71JnM9AADIH2qV7du3Oyl7aOpTTY6TaM1/+vTptnHjRl/IwXjNva4Z9h4+fOgkreOePXs2pvzjnVdTsRYUFPjrJeKff/7ZTWqjSV70E7eadU3XVFRUFPE7T5s2zU1T63HkyBE3OVAi90PfV1Pe6udjNYe6JpgpLCx0ccXFxbZ69Wr3OZnrAQBA/lCrqNYeRELTXOWJyn/SpEl248aNiPHhcfqsWnZV5K9pWb2pYYVq1ip4SK63bt3y16sm7wk9HM3ZHvwdfM365h0/3v2Q7H///Xd/+dtvv3WFGw/V8kUy1wMAgPyhVtFc6JomdeXKla6G+9NPP9mMGTMSln9ubm7UeNWww5kzZ05U+Sd6Xl1reXm5k+7SpUv9eDXJB8Py5csjfudYBY9498OTe7zrTOZ6AACQP9QqqomrP99DQg1KO578Yy2H1/xViw7W/L3+f69VQNsnclyNLdi3b59rrlfwatrhgwLVZJ+s/KvrfiRzPQAAyB9qFdVGJWVPdJJWsJk7vKabaM3Xq8nreDqumtlVk9YgOKFBdV7fuprytd3333+f0HnU375o0SJbsWKFG0sgdFzV2NW/Lg4ePOjGByQr/3j3I1H5J3M9AADIH2oV1bjVb+6NXletWsLToDaxc+dON1Jfg9kiLceSoZq6NcBPo/G1z8mTJ/3avprtNZLei1Nfu7b3iHceFR68wXVCx9XxJe/Fixfbtm3bXCEhWfnHux+Jyj+Z6wEAiMb/BcRRmn4M+gkIAAAAAElFTkSuQmCC"/>
          <p:cNvSpPr>
            <a:spLocks noChangeAspect="1" noChangeArrowheads="1"/>
          </p:cNvSpPr>
          <p:nvPr userDrawn="1"/>
        </p:nvSpPr>
        <p:spPr bwMode="auto">
          <a:xfrm>
            <a:off x="155575" y="-1233488"/>
            <a:ext cx="4867275" cy="257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 dirty="0"/>
          </a:p>
        </p:txBody>
      </p:sp>
      <p:sp>
        <p:nvSpPr>
          <p:cNvPr id="9" name="Pentagon 8"/>
          <p:cNvSpPr/>
          <p:nvPr userDrawn="1"/>
        </p:nvSpPr>
        <p:spPr>
          <a:xfrm>
            <a:off x="88638" y="86887"/>
            <a:ext cx="3702312" cy="545841"/>
          </a:xfrm>
          <a:prstGeom prst="homePlate">
            <a:avLst/>
          </a:prstGeom>
          <a:solidFill>
            <a:srgbClr val="01244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/>
              <a:t>Skill Development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572414" y="1012384"/>
            <a:ext cx="11059862" cy="47352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285410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bg>
      <p:bgPr>
        <a:solidFill>
          <a:schemeClr val="accent4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8131172" y="8"/>
            <a:ext cx="4060833" cy="2707427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950"/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950"/>
            </a:p>
          </p:txBody>
        </p:sp>
        <p:sp>
          <p:nvSpPr>
            <p:cNvPr id="54" name="Google Shape;54;p8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950"/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950"/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950"/>
            </a:p>
          </p:txBody>
        </p:sp>
      </p:grpSp>
      <p:sp>
        <p:nvSpPr>
          <p:cNvPr id="57" name="Google Shape;57;p8"/>
          <p:cNvSpPr txBox="1">
            <a:spLocks noGrp="1"/>
          </p:cNvSpPr>
          <p:nvPr>
            <p:ph type="title"/>
          </p:nvPr>
        </p:nvSpPr>
        <p:spPr>
          <a:xfrm>
            <a:off x="653667" y="701800"/>
            <a:ext cx="7491600" cy="5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8" name="Google Shape;58;p8"/>
          <p:cNvSpPr txBox="1">
            <a:spLocks noGrp="1"/>
          </p:cNvSpPr>
          <p:nvPr>
            <p:ph type="sldNum" idx="12"/>
          </p:nvPr>
        </p:nvSpPr>
        <p:spPr>
          <a:xfrm>
            <a:off x="11280575" y="6201587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115257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2/01/2023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54909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2/01/2023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8929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2/01/2023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64704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2/01/2023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05715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2/01/2023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6597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2/01/2023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57932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2/01/2023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14165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2/01/2023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52327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6FF137-0809-4DAA-8E3C-28073C2EEE2A}" type="datetimeFigureOut">
              <a:rPr lang="en-AU" smtClean="0"/>
              <a:t>2/01/2023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57524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ustomXml" Target="../ink/ink3.xml"/><Relationship Id="rId13" Type="http://schemas.openxmlformats.org/officeDocument/2006/relationships/image" Target="../media/image45.emf"/><Relationship Id="rId18" Type="http://schemas.openxmlformats.org/officeDocument/2006/relationships/customXml" Target="../ink/ink8.xml"/><Relationship Id="rId26" Type="http://schemas.openxmlformats.org/officeDocument/2006/relationships/customXml" Target="../ink/ink12.xml"/><Relationship Id="rId3" Type="http://schemas.openxmlformats.org/officeDocument/2006/relationships/image" Target="../media/image40.png"/><Relationship Id="rId21" Type="http://schemas.openxmlformats.org/officeDocument/2006/relationships/image" Target="../media/image49.emf"/><Relationship Id="rId34" Type="http://schemas.openxmlformats.org/officeDocument/2006/relationships/image" Target="../media/image57.emf"/><Relationship Id="rId7" Type="http://schemas.openxmlformats.org/officeDocument/2006/relationships/image" Target="../media/image42.emf"/><Relationship Id="rId12" Type="http://schemas.openxmlformats.org/officeDocument/2006/relationships/customXml" Target="../ink/ink5.xml"/><Relationship Id="rId17" Type="http://schemas.openxmlformats.org/officeDocument/2006/relationships/image" Target="../media/image47.emf"/><Relationship Id="rId25" Type="http://schemas.openxmlformats.org/officeDocument/2006/relationships/image" Target="../media/image51.emf"/><Relationship Id="rId33" Type="http://schemas.openxmlformats.org/officeDocument/2006/relationships/customXml" Target="../ink/ink14.xml"/><Relationship Id="rId2" Type="http://schemas.openxmlformats.org/officeDocument/2006/relationships/image" Target="../media/image39.png"/><Relationship Id="rId16" Type="http://schemas.openxmlformats.org/officeDocument/2006/relationships/customXml" Target="../ink/ink7.xml"/><Relationship Id="rId20" Type="http://schemas.openxmlformats.org/officeDocument/2006/relationships/customXml" Target="../ink/ink9.xml"/><Relationship Id="rId29" Type="http://schemas.openxmlformats.org/officeDocument/2006/relationships/image" Target="../media/image53.emf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.xml"/><Relationship Id="rId11" Type="http://schemas.openxmlformats.org/officeDocument/2006/relationships/image" Target="../media/image44.emf"/><Relationship Id="rId24" Type="http://schemas.openxmlformats.org/officeDocument/2006/relationships/customXml" Target="../ink/ink11.xml"/><Relationship Id="rId32" Type="http://schemas.openxmlformats.org/officeDocument/2006/relationships/image" Target="../media/image56.png"/><Relationship Id="rId5" Type="http://schemas.openxmlformats.org/officeDocument/2006/relationships/image" Target="../media/image41.emf"/><Relationship Id="rId15" Type="http://schemas.openxmlformats.org/officeDocument/2006/relationships/image" Target="../media/image46.emf"/><Relationship Id="rId23" Type="http://schemas.openxmlformats.org/officeDocument/2006/relationships/image" Target="../media/image50.emf"/><Relationship Id="rId28" Type="http://schemas.openxmlformats.org/officeDocument/2006/relationships/customXml" Target="../ink/ink13.xml"/><Relationship Id="rId36" Type="http://schemas.openxmlformats.org/officeDocument/2006/relationships/image" Target="../media/image59.png"/><Relationship Id="rId10" Type="http://schemas.openxmlformats.org/officeDocument/2006/relationships/customXml" Target="../ink/ink4.xml"/><Relationship Id="rId19" Type="http://schemas.openxmlformats.org/officeDocument/2006/relationships/image" Target="../media/image48.emf"/><Relationship Id="rId31" Type="http://schemas.openxmlformats.org/officeDocument/2006/relationships/image" Target="../media/image55.png"/><Relationship Id="rId4" Type="http://schemas.openxmlformats.org/officeDocument/2006/relationships/customXml" Target="../ink/ink1.xml"/><Relationship Id="rId9" Type="http://schemas.openxmlformats.org/officeDocument/2006/relationships/image" Target="../media/image43.emf"/><Relationship Id="rId14" Type="http://schemas.openxmlformats.org/officeDocument/2006/relationships/customXml" Target="../ink/ink6.xml"/><Relationship Id="rId22" Type="http://schemas.openxmlformats.org/officeDocument/2006/relationships/customXml" Target="../ink/ink10.xml"/><Relationship Id="rId27" Type="http://schemas.openxmlformats.org/officeDocument/2006/relationships/image" Target="../media/image52.emf"/><Relationship Id="rId30" Type="http://schemas.openxmlformats.org/officeDocument/2006/relationships/image" Target="../media/image54.png"/><Relationship Id="rId35" Type="http://schemas.openxmlformats.org/officeDocument/2006/relationships/image" Target="../media/image5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png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10" Type="http://schemas.openxmlformats.org/officeDocument/2006/relationships/image" Target="../media/image27.png"/><Relationship Id="rId4" Type="http://schemas.openxmlformats.org/officeDocument/2006/relationships/image" Target="../media/image21.png"/><Relationship Id="rId9" Type="http://schemas.openxmlformats.org/officeDocument/2006/relationships/image" Target="../media/image2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11" Type="http://schemas.openxmlformats.org/officeDocument/2006/relationships/image" Target="../media/image37.png"/><Relationship Id="rId5" Type="http://schemas.openxmlformats.org/officeDocument/2006/relationships/image" Target="../media/image31.png"/><Relationship Id="rId10" Type="http://schemas.openxmlformats.org/officeDocument/2006/relationships/image" Target="../media/image36.png"/><Relationship Id="rId4" Type="http://schemas.openxmlformats.org/officeDocument/2006/relationships/image" Target="../media/image30.png"/><Relationship Id="rId9" Type="http://schemas.openxmlformats.org/officeDocument/2006/relationships/image" Target="../media/image3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046BE2BE-401B-43B6-9F59-E6AE635E14BD}"/>
              </a:ext>
            </a:extLst>
          </p:cNvPr>
          <p:cNvSpPr txBox="1"/>
          <p:nvPr/>
        </p:nvSpPr>
        <p:spPr>
          <a:xfrm>
            <a:off x="197571" y="1148189"/>
            <a:ext cx="117011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b="1" dirty="0"/>
              <a:t>I will </a:t>
            </a:r>
            <a:r>
              <a:rPr lang="en-GB" sz="3200" b="1" dirty="0"/>
              <a:t>be able to</a:t>
            </a:r>
            <a:r>
              <a:rPr lang="en-AU" sz="3200" b="1" dirty="0"/>
              <a:t> </a:t>
            </a:r>
            <a:r>
              <a:rPr lang="en-GB" sz="3200" b="1" dirty="0"/>
              <a:t>determine the equations of tangents and normal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E7845BC-DC72-44E1-BABF-6AFB4DC3022D}"/>
              </a:ext>
            </a:extLst>
          </p:cNvPr>
          <p:cNvSpPr txBox="1"/>
          <p:nvPr/>
        </p:nvSpPr>
        <p:spPr>
          <a:xfrm>
            <a:off x="197571" y="4014071"/>
            <a:ext cx="109732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b="1" dirty="0">
                <a:cs typeface="Arial" panose="020B0604020202020204" pitchFamily="34" charset="0"/>
              </a:rPr>
              <a:t>At the end of the lesson, I will be able to: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b="1" dirty="0"/>
              <a:t>Determine the equations of tangents and normal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EBEE264-396E-4E54-8000-6F24F770F99A}"/>
              </a:ext>
            </a:extLst>
          </p:cNvPr>
          <p:cNvSpPr txBox="1"/>
          <p:nvPr/>
        </p:nvSpPr>
        <p:spPr>
          <a:xfrm>
            <a:off x="0" y="-6605"/>
            <a:ext cx="342440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Learning Objective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ADA7AF8-1FC9-4807-B4FF-6DF092ABA010}"/>
              </a:ext>
            </a:extLst>
          </p:cNvPr>
          <p:cNvSpPr txBox="1"/>
          <p:nvPr/>
        </p:nvSpPr>
        <p:spPr>
          <a:xfrm>
            <a:off x="0" y="3336331"/>
            <a:ext cx="2916437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Success Criteria</a:t>
            </a:r>
          </a:p>
        </p:txBody>
      </p:sp>
    </p:spTree>
    <p:extLst>
      <p:ext uri="{BB962C8B-B14F-4D97-AF65-F5344CB8AC3E}">
        <p14:creationId xmlns:p14="http://schemas.microsoft.com/office/powerpoint/2010/main" val="2226349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1774DE7-627B-8248-9E68-27A4B62E042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0080" y="613605"/>
                <a:ext cx="12181920" cy="1895235"/>
              </a:xfrm>
            </p:spPr>
            <p:txBody>
              <a:bodyPr>
                <a:noAutofit/>
              </a:bodyPr>
              <a:lstStyle/>
              <a:p>
                <a:pPr marL="0" indent="0">
                  <a:spcBef>
                    <a:spcPts val="600"/>
                  </a:spcBef>
                  <a:buNone/>
                </a:pPr>
                <a:r>
                  <a:rPr lang="en-AU" sz="2400" b="0" dirty="0"/>
                  <a:t>The normal to a curve at a point on the curve is the line which passes through the point and is perpendicular to the tangent at the point</a:t>
                </a:r>
                <a:endParaRPr lang="en-AU" sz="2400" dirty="0"/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en-AU" sz="2400" b="1" dirty="0"/>
                  <a:t>Example:</a:t>
                </a:r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en-AU" sz="2400" dirty="0"/>
                  <a:t>Find normal to the curve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−2</m:t>
                    </m:r>
                    <m:sSup>
                      <m:sSup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dirty="0"/>
                  <a:t> at the point (1,-1)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01774DE7-627B-8248-9E68-27A4B62E042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080" y="613605"/>
                <a:ext cx="12181920" cy="1895235"/>
              </a:xfrm>
              <a:blipFill rotWithShape="0">
                <a:blip r:embed="rId2"/>
                <a:stretch>
                  <a:fillRect l="-801" t="-450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B4B07689-760D-4D71-9448-AFF1CCEB30E0}"/>
              </a:ext>
            </a:extLst>
          </p:cNvPr>
          <p:cNvSpPr txBox="1"/>
          <p:nvPr/>
        </p:nvSpPr>
        <p:spPr>
          <a:xfrm>
            <a:off x="-23058" y="9247"/>
            <a:ext cx="4813210" cy="584775"/>
          </a:xfrm>
          <a:prstGeom prst="homePlate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Activating Prior Knowledge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276341" y="2271165"/>
                <a:ext cx="2210092" cy="7936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=3</m:t>
                      </m:r>
                      <m:sSup>
                        <m:sSup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341" y="2271165"/>
                <a:ext cx="2210092" cy="79361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4" name="Ink 13"/>
              <p14:cNvContentPartPr/>
              <p14:nvPr/>
            </p14:nvContentPartPr>
            <p14:xfrm>
              <a:off x="7677720" y="2941920"/>
              <a:ext cx="2833560" cy="154080"/>
            </p14:xfrm>
          </p:contentPart>
        </mc:Choice>
        <mc:Fallback xmlns="">
          <p:pic>
            <p:nvPicPr>
              <p:cNvPr id="14" name="Ink 13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660080" y="2918880"/>
                <a:ext cx="2865960" cy="194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5" name="Ink 14"/>
              <p14:cNvContentPartPr/>
              <p14:nvPr/>
            </p14:nvContentPartPr>
            <p14:xfrm>
              <a:off x="8543520" y="1391760"/>
              <a:ext cx="70560" cy="2614320"/>
            </p14:xfrm>
          </p:contentPart>
        </mc:Choice>
        <mc:Fallback xmlns="">
          <p:pic>
            <p:nvPicPr>
              <p:cNvPr id="15" name="Ink 14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8525160" y="1381320"/>
                <a:ext cx="110520" cy="2645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6" name="Ink 15"/>
              <p14:cNvContentPartPr/>
              <p14:nvPr/>
            </p14:nvContentPartPr>
            <p14:xfrm>
              <a:off x="10324800" y="2812680"/>
              <a:ext cx="288360" cy="394200"/>
            </p14:xfrm>
          </p:contentPart>
        </mc:Choice>
        <mc:Fallback xmlns="">
          <p:pic>
            <p:nvPicPr>
              <p:cNvPr id="16" name="Ink 15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0312560" y="2800800"/>
                <a:ext cx="324720" cy="428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24" name="Ink 23"/>
              <p14:cNvContentPartPr/>
              <p14:nvPr/>
            </p14:nvContentPartPr>
            <p14:xfrm>
              <a:off x="7916400" y="1416960"/>
              <a:ext cx="1656000" cy="2250000"/>
            </p14:xfrm>
          </p:contentPart>
        </mc:Choice>
        <mc:Fallback xmlns="">
          <p:pic>
            <p:nvPicPr>
              <p:cNvPr id="24" name="Ink 23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7900920" y="1393560"/>
                <a:ext cx="1694520" cy="2284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31" name="Ink 30"/>
              <p14:cNvContentPartPr/>
              <p14:nvPr/>
            </p14:nvContentPartPr>
            <p14:xfrm>
              <a:off x="8414640" y="1311120"/>
              <a:ext cx="144000" cy="192240"/>
            </p14:xfrm>
          </p:contentPart>
        </mc:Choice>
        <mc:Fallback xmlns="">
          <p:pic>
            <p:nvPicPr>
              <p:cNvPr id="31" name="Ink 30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8399880" y="1293120"/>
                <a:ext cx="173160" cy="225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32" name="Ink 31"/>
              <p14:cNvContentPartPr/>
              <p14:nvPr/>
            </p14:nvContentPartPr>
            <p14:xfrm>
              <a:off x="8512200" y="1375560"/>
              <a:ext cx="73080" cy="64080"/>
            </p14:xfrm>
          </p:contentPart>
        </mc:Choice>
        <mc:Fallback xmlns="">
          <p:pic>
            <p:nvPicPr>
              <p:cNvPr id="32" name="Ink 31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8500680" y="1365120"/>
                <a:ext cx="102600" cy="92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33" name="Ink 32"/>
              <p14:cNvContentPartPr/>
              <p14:nvPr/>
            </p14:nvContentPartPr>
            <p14:xfrm>
              <a:off x="8574480" y="1204200"/>
              <a:ext cx="1826640" cy="1931760"/>
            </p14:xfrm>
          </p:contentPart>
        </mc:Choice>
        <mc:Fallback xmlns="">
          <p:pic>
            <p:nvPicPr>
              <p:cNvPr id="33" name="Ink 32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8566560" y="1179720"/>
                <a:ext cx="1859040" cy="1964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40" name="Ink 39"/>
              <p14:cNvContentPartPr/>
              <p14:nvPr/>
            </p14:nvContentPartPr>
            <p14:xfrm>
              <a:off x="10476360" y="1350000"/>
              <a:ext cx="1351080" cy="576720"/>
            </p14:xfrm>
          </p:contentPart>
        </mc:Choice>
        <mc:Fallback xmlns="">
          <p:pic>
            <p:nvPicPr>
              <p:cNvPr id="40" name="Ink 39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10459080" y="1330560"/>
                <a:ext cx="1387440" cy="613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43" name="Ink 42"/>
              <p14:cNvContentPartPr/>
              <p14:nvPr/>
            </p14:nvContentPartPr>
            <p14:xfrm>
              <a:off x="9379440" y="2198520"/>
              <a:ext cx="84240" cy="131400"/>
            </p14:xfrm>
          </p:contentPart>
        </mc:Choice>
        <mc:Fallback xmlns="">
          <p:pic>
            <p:nvPicPr>
              <p:cNvPr id="43" name="Ink 42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9361440" y="2178720"/>
                <a:ext cx="120240" cy="167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49" name="Ink 48"/>
              <p14:cNvContentPartPr/>
              <p14:nvPr/>
            </p14:nvContentPartPr>
            <p14:xfrm>
              <a:off x="8673120" y="1342800"/>
              <a:ext cx="1752480" cy="1911600"/>
            </p14:xfrm>
          </p:contentPart>
        </mc:Choice>
        <mc:Fallback xmlns="">
          <p:pic>
            <p:nvPicPr>
              <p:cNvPr id="49" name="Ink 48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8657640" y="1327320"/>
                <a:ext cx="1778400" cy="1937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54" name="Ink 53"/>
              <p14:cNvContentPartPr/>
              <p14:nvPr/>
            </p14:nvContentPartPr>
            <p14:xfrm>
              <a:off x="9600480" y="2125080"/>
              <a:ext cx="169200" cy="317160"/>
            </p14:xfrm>
          </p:contentPart>
        </mc:Choice>
        <mc:Fallback xmlns="">
          <p:pic>
            <p:nvPicPr>
              <p:cNvPr id="54" name="Ink 53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9577440" y="2102040"/>
                <a:ext cx="214560" cy="361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62" name="Ink 61"/>
              <p14:cNvContentPartPr/>
              <p14:nvPr/>
            </p14:nvContentPartPr>
            <p14:xfrm>
              <a:off x="10082880" y="3156120"/>
              <a:ext cx="1080000" cy="844560"/>
            </p14:xfrm>
          </p:contentPart>
        </mc:Choice>
        <mc:Fallback xmlns="">
          <p:pic>
            <p:nvPicPr>
              <p:cNvPr id="62" name="Ink 61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10067760" y="3140640"/>
                <a:ext cx="1110960" cy="879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63" name="Ink 62"/>
              <p14:cNvContentPartPr/>
              <p14:nvPr/>
            </p14:nvContentPartPr>
            <p14:xfrm>
              <a:off x="11033280" y="3494880"/>
              <a:ext cx="234000" cy="334080"/>
            </p14:xfrm>
          </p:contentPart>
        </mc:Choice>
        <mc:Fallback xmlns="">
          <p:pic>
            <p:nvPicPr>
              <p:cNvPr id="63" name="Ink 62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11014200" y="3477240"/>
                <a:ext cx="275760" cy="374400"/>
              </a:xfrm>
              <a:prstGeom prst="rect">
                <a:avLst/>
              </a:prstGeom>
            </p:spPr>
          </p:pic>
        </mc:Fallback>
      </mc:AlternateContent>
      <p:sp>
        <p:nvSpPr>
          <p:cNvPr id="64" name="Rectangle 63"/>
          <p:cNvSpPr/>
          <p:nvPr/>
        </p:nvSpPr>
        <p:spPr>
          <a:xfrm>
            <a:off x="276341" y="3116735"/>
            <a:ext cx="41644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2400" b="0" dirty="0"/>
              <a:t>Find the gradient at point (1, -1)</a:t>
            </a:r>
            <a:endParaRPr lang="en-AU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Rectangle 64"/>
              <p:cNvSpPr/>
              <p:nvPr/>
            </p:nvSpPr>
            <p:spPr>
              <a:xfrm>
                <a:off x="276341" y="3578400"/>
                <a:ext cx="3507050" cy="7936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=3</m:t>
                      </m:r>
                      <m:sSup>
                        <m:sSup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d>
                        </m:e>
                        <m:sup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−4</m:t>
                      </m:r>
                      <m:d>
                        <m:d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65" name="Rectangle 6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341" y="3578400"/>
                <a:ext cx="3507050" cy="793615"/>
              </a:xfrm>
              <a:prstGeom prst="rect">
                <a:avLst/>
              </a:prstGeom>
              <a:blipFill rotWithShape="0">
                <a:blip r:embed="rId3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Rectangle 65"/>
              <p:cNvSpPr/>
              <p:nvPr/>
            </p:nvSpPr>
            <p:spPr>
              <a:xfrm>
                <a:off x="276341" y="4522800"/>
                <a:ext cx="332578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AU" sz="2400" b="0" dirty="0"/>
                  <a:t>Gradient of tangent =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endParaRPr lang="en-AU" sz="2400" dirty="0"/>
              </a:p>
            </p:txBody>
          </p:sp>
        </mc:Choice>
        <mc:Fallback xmlns="">
          <p:sp>
            <p:nvSpPr>
              <p:cNvPr id="66" name="Rectangle 6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341" y="4522800"/>
                <a:ext cx="3325782" cy="461665"/>
              </a:xfrm>
              <a:prstGeom prst="rect">
                <a:avLst/>
              </a:prstGeom>
              <a:blipFill rotWithShape="0">
                <a:blip r:embed="rId31"/>
                <a:stretch>
                  <a:fillRect l="-2747" t="-10526" b="-2894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Rectangle 66"/>
              <p:cNvSpPr/>
              <p:nvPr/>
            </p:nvSpPr>
            <p:spPr>
              <a:xfrm>
                <a:off x="276341" y="5044420"/>
                <a:ext cx="3999685" cy="613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AU" sz="2400" b="0" dirty="0"/>
                  <a:t>Gradient of normal = </a:t>
                </a:r>
                <a14:m>
                  <m:oMath xmlns:m="http://schemas.openxmlformats.org/officeDocument/2006/math">
                    <m:r>
                      <a:rPr lang="en-AU" sz="2400" b="0" i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0" i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AU" sz="2400" dirty="0"/>
              </a:p>
            </p:txBody>
          </p:sp>
        </mc:Choice>
        <mc:Fallback xmlns="">
          <p:sp>
            <p:nvSpPr>
              <p:cNvPr id="67" name="Rectangle 6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341" y="5044420"/>
                <a:ext cx="3999685" cy="613886"/>
              </a:xfrm>
              <a:prstGeom prst="rect">
                <a:avLst/>
              </a:prstGeom>
              <a:blipFill rotWithShape="0">
                <a:blip r:embed="rId32"/>
                <a:stretch>
                  <a:fillRect l="-2287" b="-990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3">
            <p14:nvContentPartPr>
              <p14:cNvPr id="73" name="Ink 72"/>
              <p14:cNvContentPartPr/>
              <p14:nvPr/>
            </p14:nvContentPartPr>
            <p14:xfrm>
              <a:off x="4497840" y="4488480"/>
              <a:ext cx="3975120" cy="689760"/>
            </p14:xfrm>
          </p:contentPart>
        </mc:Choice>
        <mc:Fallback xmlns="">
          <p:pic>
            <p:nvPicPr>
              <p:cNvPr id="73" name="Ink 72"/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4481640" y="4468320"/>
                <a:ext cx="4010760" cy="730440"/>
              </a:xfrm>
              <a:prstGeom prst="rect">
                <a:avLst/>
              </a:prstGeom>
            </p:spPr>
          </p:pic>
        </mc:Fallback>
      </mc:AlternateContent>
      <p:sp>
        <p:nvSpPr>
          <p:cNvPr id="98" name="Rectangle 97"/>
          <p:cNvSpPr/>
          <p:nvPr/>
        </p:nvSpPr>
        <p:spPr>
          <a:xfrm>
            <a:off x="336961" y="5652315"/>
            <a:ext cx="57380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2400" dirty="0"/>
              <a:t>Substitute m=1, points (1,-1) into -1=(1)(1)+c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9" name="Rectangle 98"/>
              <p:cNvSpPr/>
              <p:nvPr/>
            </p:nvSpPr>
            <p:spPr>
              <a:xfrm>
                <a:off x="362994" y="6224856"/>
                <a:ext cx="120372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=−2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99" name="Rectangle 9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994" y="6224856"/>
                <a:ext cx="1203727" cy="461665"/>
              </a:xfrm>
              <a:prstGeom prst="rect">
                <a:avLst/>
              </a:prstGeom>
              <a:blipFill rotWithShape="0">
                <a:blip r:embed="rId3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Rectangle 99"/>
              <p:cNvSpPr/>
              <p:nvPr/>
            </p:nvSpPr>
            <p:spPr>
              <a:xfrm>
                <a:off x="4576194" y="6224856"/>
                <a:ext cx="153933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100" name="Rectangle 9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6194" y="6224856"/>
                <a:ext cx="1539332" cy="461665"/>
              </a:xfrm>
              <a:prstGeom prst="rect">
                <a:avLst/>
              </a:prstGeom>
              <a:blipFill rotWithShape="0">
                <a:blip r:embed="rId36"/>
                <a:stretch>
                  <a:fillRect b="-1052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74348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4" grpId="0"/>
      <p:bldP spid="65" grpId="0"/>
      <p:bldP spid="66" grpId="0"/>
      <p:bldP spid="67" grpId="0"/>
      <p:bldP spid="98" grpId="0"/>
      <p:bldP spid="99" grpId="0"/>
      <p:bldP spid="10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-41358" y="680794"/>
                <a:ext cx="11591674" cy="503731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200" dirty="0"/>
                  <a:t>Find the equations of the tangent and the normal of the graph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=(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−2)(</m:t>
                    </m:r>
                    <m:sSup>
                      <m:sSup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+1)</m:t>
                    </m:r>
                  </m:oMath>
                </a14:m>
                <a:r>
                  <a:rPr lang="en-AU" sz="2200" dirty="0"/>
                  <a:t> when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=−1</m:t>
                    </m:r>
                  </m:oMath>
                </a14:m>
                <a:endParaRPr lang="en-AU" sz="22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-41358" y="680794"/>
                <a:ext cx="11591674" cy="503731"/>
              </a:xfrm>
              <a:blipFill>
                <a:blip r:embed="rId2"/>
                <a:stretch>
                  <a:fillRect l="-683" t="-14634" b="-365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B3D32C5B-5BB7-4910-B291-CEB72D7C34B4}"/>
              </a:ext>
            </a:extLst>
          </p:cNvPr>
          <p:cNvSpPr txBox="1"/>
          <p:nvPr/>
        </p:nvSpPr>
        <p:spPr>
          <a:xfrm>
            <a:off x="0" y="0"/>
            <a:ext cx="299394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/>
              <a:t>Guided Practice</a:t>
            </a:r>
            <a:endParaRPr lang="en-AU" sz="32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F82A6AE-FFC4-F87B-47EF-1A5C8E47D6CD}"/>
                  </a:ext>
                </a:extLst>
              </p:cNvPr>
              <p:cNvSpPr txBox="1"/>
              <p:nvPr/>
            </p:nvSpPr>
            <p:spPr>
              <a:xfrm>
                <a:off x="250255" y="1274441"/>
                <a:ext cx="5703284" cy="40498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:r>
                  <a:rPr lang="en-US" b="0" dirty="0">
                    <a:solidFill>
                      <a:srgbClr val="002060"/>
                    </a:solidFill>
                  </a:rPr>
                  <a:t>sub.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=−1</m:t>
                    </m:r>
                  </m:oMath>
                </a14:m>
                <a:r>
                  <a:rPr lang="en-AU" dirty="0">
                    <a:solidFill>
                      <a:srgbClr val="002060"/>
                    </a:solidFill>
                  </a:rPr>
                  <a:t> into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−1−2</m:t>
                        </m:r>
                      </m:e>
                    </m:d>
                    <m:d>
                      <m:dPr>
                        <m:ctrlP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d>
                          </m:e>
                          <m:sup>
                            <m: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</m:oMath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F82A6AE-FFC4-F87B-47EF-1A5C8E47D6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255" y="1274441"/>
                <a:ext cx="5703284" cy="404983"/>
              </a:xfrm>
              <a:prstGeom prst="rect">
                <a:avLst/>
              </a:prstGeom>
              <a:blipFill>
                <a:blip r:embed="rId3"/>
                <a:stretch>
                  <a:fillRect l="-855" t="-1515" b="-2121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34C17B1-C720-D9AB-7A7B-1E55755300D4}"/>
                  </a:ext>
                </a:extLst>
              </p:cNvPr>
              <p:cNvSpPr txBox="1"/>
              <p:nvPr/>
            </p:nvSpPr>
            <p:spPr>
              <a:xfrm>
                <a:off x="2088994" y="1665070"/>
                <a:ext cx="4547859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=−3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=−6</m:t>
                      </m:r>
                    </m:oMath>
                  </m:oMathPara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34C17B1-C720-D9AB-7A7B-1E55755300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8994" y="1665070"/>
                <a:ext cx="4547859" cy="369332"/>
              </a:xfrm>
              <a:prstGeom prst="rect">
                <a:avLst/>
              </a:prstGeom>
              <a:blipFill>
                <a:blip r:embed="rId4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F553EF86-B87E-3B54-98FD-9802768898B5}"/>
                  </a:ext>
                </a:extLst>
              </p:cNvPr>
              <p:cNvSpPr txBox="1"/>
              <p:nvPr/>
            </p:nvSpPr>
            <p:spPr>
              <a:xfrm>
                <a:off x="250254" y="2101445"/>
                <a:ext cx="4547859" cy="61824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+1+2</m:t>
                      </m:r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−2)</m:t>
                      </m:r>
                    </m:oMath>
                  </m:oMathPara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F553EF86-B87E-3B54-98FD-9802768898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254" y="2101445"/>
                <a:ext cx="4547859" cy="61824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295E12F5-B257-6443-E273-01DB0077130A}"/>
                  </a:ext>
                </a:extLst>
              </p:cNvPr>
              <p:cNvSpPr txBox="1"/>
              <p:nvPr/>
            </p:nvSpPr>
            <p:spPr>
              <a:xfrm>
                <a:off x="598124" y="2719691"/>
                <a:ext cx="4547859" cy="3808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+1+2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295E12F5-B257-6443-E273-01DB007713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124" y="2719691"/>
                <a:ext cx="4547859" cy="38081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C593C7B-09A9-BB04-6F63-6EEB0A17EFCC}"/>
                  </a:ext>
                </a:extLst>
              </p:cNvPr>
              <p:cNvSpPr txBox="1"/>
              <p:nvPr/>
            </p:nvSpPr>
            <p:spPr>
              <a:xfrm>
                <a:off x="598124" y="3048190"/>
                <a:ext cx="4179978" cy="3808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C593C7B-09A9-BB04-6F63-6EEB0A17EF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124" y="3048190"/>
                <a:ext cx="4179978" cy="38081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65359E1-4E7C-AD65-2EAE-F4A2BA621D56}"/>
                  </a:ext>
                </a:extLst>
              </p:cNvPr>
              <p:cNvSpPr txBox="1"/>
              <p:nvPr/>
            </p:nvSpPr>
            <p:spPr>
              <a:xfrm>
                <a:off x="250254" y="3429000"/>
                <a:ext cx="5333761" cy="49128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:r>
                  <a:rPr lang="en-US" dirty="0">
                    <a:solidFill>
                      <a:srgbClr val="002060"/>
                    </a:solidFill>
                  </a:rPr>
                  <a:t>sub.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=−1</m:t>
                    </m:r>
                  </m:oMath>
                </a14:m>
                <a:r>
                  <a:rPr lang="en-AU" dirty="0">
                    <a:solidFill>
                      <a:srgbClr val="002060"/>
                    </a:solidFill>
                  </a:rPr>
                  <a:t> into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 </m:t>
                    </m:r>
                    <m:f>
                      <m:fPr>
                        <m:ctrlP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=3</m:t>
                    </m:r>
                    <m:sSup>
                      <m:sSupPr>
                        <m:ctrlP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−4(−1)+1</m:t>
                    </m:r>
                  </m:oMath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65359E1-4E7C-AD65-2EAE-F4A2BA621D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254" y="3429000"/>
                <a:ext cx="5333761" cy="491288"/>
              </a:xfrm>
              <a:prstGeom prst="rect">
                <a:avLst/>
              </a:prstGeom>
              <a:blipFill>
                <a:blip r:embed="rId8"/>
                <a:stretch>
                  <a:fillRect l="-914" b="-750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688A820-CC3E-F539-A324-E66AF36975C6}"/>
                  </a:ext>
                </a:extLst>
              </p:cNvPr>
              <p:cNvSpPr txBox="1"/>
              <p:nvPr/>
            </p:nvSpPr>
            <p:spPr>
              <a:xfrm>
                <a:off x="2275132" y="4011351"/>
                <a:ext cx="5333761" cy="61824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=8</m:t>
                      </m:r>
                    </m:oMath>
                  </m:oMathPara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688A820-CC3E-F539-A324-E66AF36975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5132" y="4011351"/>
                <a:ext cx="5333761" cy="61824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C31FA7F-6E14-7278-E8DF-19CF0A7A5A09}"/>
                  </a:ext>
                </a:extLst>
              </p:cNvPr>
              <p:cNvSpPr txBox="1"/>
              <p:nvPr/>
            </p:nvSpPr>
            <p:spPr>
              <a:xfrm>
                <a:off x="205172" y="4628151"/>
                <a:ext cx="5333761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:r>
                  <a:rPr lang="en-US" b="0" dirty="0">
                    <a:solidFill>
                      <a:srgbClr val="002060"/>
                    </a:solidFill>
                  </a:rPr>
                  <a:t>Equation of tangent,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=8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C31FA7F-6E14-7278-E8DF-19CF0A7A5A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172" y="4628151"/>
                <a:ext cx="5333761" cy="369332"/>
              </a:xfrm>
              <a:prstGeom prst="rect">
                <a:avLst/>
              </a:prstGeom>
              <a:blipFill>
                <a:blip r:embed="rId10"/>
                <a:stretch>
                  <a:fillRect l="-1029" t="-8197" b="-2459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2CE58B1-C211-D0DD-4997-E1701959A8D2}"/>
                  </a:ext>
                </a:extLst>
              </p:cNvPr>
              <p:cNvSpPr txBox="1"/>
              <p:nvPr/>
            </p:nvSpPr>
            <p:spPr>
              <a:xfrm>
                <a:off x="205171" y="5004930"/>
                <a:ext cx="5890829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:r>
                  <a:rPr lang="en-US" b="0" dirty="0">
                    <a:solidFill>
                      <a:srgbClr val="002060"/>
                    </a:solidFill>
                  </a:rPr>
                  <a:t>Sub.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−1,−6</m:t>
                        </m:r>
                      </m:e>
                    </m:d>
                  </m:oMath>
                </a14:m>
                <a:r>
                  <a:rPr lang="en-US" b="0" dirty="0">
                    <a:solidFill>
                      <a:srgbClr val="002060"/>
                    </a:solidFill>
                  </a:rPr>
                  <a:t>into equation of tangent,  </a:t>
                </a:r>
                <a14:m>
                  <m:oMath xmlns:m="http://schemas.openxmlformats.org/officeDocument/2006/math">
                    <m:r>
                      <a:rPr lang="en-US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−6=−8+</m:t>
                    </m:r>
                    <m:r>
                      <m:rPr>
                        <m:sty m:val="p"/>
                      </m:rPr>
                      <a:rPr lang="en-US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c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  </m:t>
                    </m:r>
                  </m:oMath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2CE58B1-C211-D0DD-4997-E1701959A8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171" y="5004930"/>
                <a:ext cx="5890829" cy="369332"/>
              </a:xfrm>
              <a:prstGeom prst="rect">
                <a:avLst/>
              </a:prstGeom>
              <a:blipFill>
                <a:blip r:embed="rId11"/>
                <a:stretch>
                  <a:fillRect l="-932" t="-8197" b="-2459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6D12C88-3AA5-556A-93C1-4876F46B35A4}"/>
                  </a:ext>
                </a:extLst>
              </p:cNvPr>
              <p:cNvSpPr txBox="1"/>
              <p:nvPr/>
            </p:nvSpPr>
            <p:spPr>
              <a:xfrm>
                <a:off x="4162896" y="5257874"/>
                <a:ext cx="1270433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6D12C88-3AA5-556A-93C1-4876F46B35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2896" y="5257874"/>
                <a:ext cx="1270433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2A9A80B-A144-0BFC-9F99-AB6DA86C34C0}"/>
                  </a:ext>
                </a:extLst>
              </p:cNvPr>
              <p:cNvSpPr txBox="1"/>
              <p:nvPr/>
            </p:nvSpPr>
            <p:spPr>
              <a:xfrm>
                <a:off x="191857" y="5742661"/>
                <a:ext cx="5333761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:r>
                  <a:rPr lang="en-US" b="0" dirty="0">
                    <a:solidFill>
                      <a:srgbClr val="002060"/>
                    </a:solidFill>
                  </a:rPr>
                  <a:t>Equation of tangent,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=8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2A9A80B-A144-0BFC-9F99-AB6DA86C34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857" y="5742661"/>
                <a:ext cx="5333761" cy="369332"/>
              </a:xfrm>
              <a:prstGeom prst="rect">
                <a:avLst/>
              </a:prstGeom>
              <a:blipFill>
                <a:blip r:embed="rId13"/>
                <a:stretch>
                  <a:fillRect l="-914" t="-8197" b="-2459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AF4CB59-EBA0-5405-07DB-345A9C085935}"/>
                  </a:ext>
                </a:extLst>
              </p:cNvPr>
              <p:cNvSpPr txBox="1"/>
              <p:nvPr/>
            </p:nvSpPr>
            <p:spPr>
              <a:xfrm>
                <a:off x="6947691" y="1458319"/>
                <a:ext cx="5333761" cy="48532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:r>
                  <a:rPr lang="en-US" b="0" dirty="0">
                    <a:solidFill>
                      <a:srgbClr val="002060"/>
                    </a:solidFill>
                  </a:rPr>
                  <a:t>Gradient of normal,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AF4CB59-EBA0-5405-07DB-345A9C0859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7691" y="1458319"/>
                <a:ext cx="5333761" cy="485326"/>
              </a:xfrm>
              <a:prstGeom prst="rect">
                <a:avLst/>
              </a:prstGeom>
              <a:blipFill>
                <a:blip r:embed="rId14"/>
                <a:stretch>
                  <a:fillRect l="-1029" b="-750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DD83192-DC26-B7CC-ED85-E13440161754}"/>
                  </a:ext>
                </a:extLst>
              </p:cNvPr>
              <p:cNvSpPr txBox="1"/>
              <p:nvPr/>
            </p:nvSpPr>
            <p:spPr>
              <a:xfrm>
                <a:off x="6947691" y="2027106"/>
                <a:ext cx="5333761" cy="48532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:r>
                  <a:rPr lang="en-US" b="0" dirty="0">
                    <a:solidFill>
                      <a:srgbClr val="002060"/>
                    </a:solidFill>
                  </a:rPr>
                  <a:t>Equation of normal,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DD83192-DC26-B7CC-ED85-E134401617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7691" y="2027106"/>
                <a:ext cx="5333761" cy="485326"/>
              </a:xfrm>
              <a:prstGeom prst="rect">
                <a:avLst/>
              </a:prstGeom>
              <a:blipFill>
                <a:blip r:embed="rId15"/>
                <a:stretch>
                  <a:fillRect l="-1029" b="-886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E3EA5286-3102-AE77-F3DC-EAF8599548EF}"/>
                  </a:ext>
                </a:extLst>
              </p:cNvPr>
              <p:cNvSpPr txBox="1"/>
              <p:nvPr/>
            </p:nvSpPr>
            <p:spPr>
              <a:xfrm>
                <a:off x="5838391" y="2615175"/>
                <a:ext cx="5890829" cy="48532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:r>
                  <a:rPr lang="en-US" b="0" dirty="0">
                    <a:solidFill>
                      <a:srgbClr val="002060"/>
                    </a:solidFill>
                  </a:rPr>
                  <a:t>Sub.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−1,−6</m:t>
                        </m:r>
                      </m:e>
                    </m:d>
                  </m:oMath>
                </a14:m>
                <a:r>
                  <a:rPr lang="en-US" b="0" dirty="0">
                    <a:solidFill>
                      <a:srgbClr val="002060"/>
                    </a:solidFill>
                  </a:rPr>
                  <a:t>into equation of normal,  </a:t>
                </a:r>
                <a14:m>
                  <m:oMath xmlns:m="http://schemas.openxmlformats.org/officeDocument/2006/math">
                    <m:r>
                      <a:rPr lang="en-US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−6=</m:t>
                    </m:r>
                    <m:f>
                      <m:fPr>
                        <m:ctrlPr>
                          <a:rPr lang="en-US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en-US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n-US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c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  </m:t>
                    </m:r>
                  </m:oMath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E3EA5286-3102-AE77-F3DC-EAF8599548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8391" y="2615175"/>
                <a:ext cx="5890829" cy="485326"/>
              </a:xfrm>
              <a:prstGeom prst="rect">
                <a:avLst/>
              </a:prstGeom>
              <a:blipFill>
                <a:blip r:embed="rId16"/>
                <a:stretch>
                  <a:fillRect l="-932" b="-750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92C01562-2C67-C759-5FF9-C507D498FA06}"/>
                  </a:ext>
                </a:extLst>
              </p:cNvPr>
              <p:cNvSpPr txBox="1"/>
              <p:nvPr/>
            </p:nvSpPr>
            <p:spPr>
              <a:xfrm>
                <a:off x="9225226" y="3183962"/>
                <a:ext cx="1270433" cy="6127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49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92C01562-2C67-C759-5FF9-C507D498FA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25226" y="3183962"/>
                <a:ext cx="1270433" cy="612732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E210491-BADF-D30A-5B87-C09E321AE72F}"/>
                  </a:ext>
                </a:extLst>
              </p:cNvPr>
              <p:cNvSpPr txBox="1"/>
              <p:nvPr/>
            </p:nvSpPr>
            <p:spPr>
              <a:xfrm>
                <a:off x="6858239" y="3870204"/>
                <a:ext cx="5333761" cy="48532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:r>
                  <a:rPr lang="en-US" b="0" dirty="0">
                    <a:solidFill>
                      <a:srgbClr val="002060"/>
                    </a:solidFill>
                  </a:rPr>
                  <a:t>Equation of normal,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49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E210491-BADF-D30A-5B87-C09E321AE7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239" y="3870204"/>
                <a:ext cx="5333761" cy="485326"/>
              </a:xfrm>
              <a:prstGeom prst="rect">
                <a:avLst/>
              </a:prstGeom>
              <a:blipFill>
                <a:blip r:embed="rId18"/>
                <a:stretch>
                  <a:fillRect l="-914" b="-886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06796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-41358" y="680794"/>
                <a:ext cx="11591674" cy="503731"/>
              </a:xfrm>
            </p:spPr>
            <p:txBody>
              <a:bodyPr>
                <a:normAutofit fontScale="77500" lnSpcReduction="20000"/>
              </a:bodyPr>
              <a:lstStyle/>
              <a:p>
                <a:pPr marL="0" indent="0">
                  <a:buNone/>
                </a:pPr>
                <a:r>
                  <a:rPr lang="en-US" sz="2200" dirty="0"/>
                  <a:t>The tangent to the curve with equation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+2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AU" sz="2200" dirty="0"/>
                  <a:t> at the point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, </m:t>
                    </m:r>
                    <m:sSup>
                      <m:sSup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+2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AU" sz="2200" dirty="0"/>
                  <a:t> passes through the origin. Find the value of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AU" sz="22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-41358" y="680794"/>
                <a:ext cx="11591674" cy="503731"/>
              </a:xfrm>
              <a:blipFill>
                <a:blip r:embed="rId2"/>
                <a:stretch>
                  <a:fillRect l="-315" t="-1829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B3D32C5B-5BB7-4910-B291-CEB72D7C34B4}"/>
              </a:ext>
            </a:extLst>
          </p:cNvPr>
          <p:cNvSpPr txBox="1"/>
          <p:nvPr/>
        </p:nvSpPr>
        <p:spPr>
          <a:xfrm>
            <a:off x="0" y="0"/>
            <a:ext cx="299394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/>
              <a:t>Guided Practice</a:t>
            </a:r>
            <a:endParaRPr lang="en-AU" sz="32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F553EF86-B87E-3B54-98FD-9802768898B5}"/>
                  </a:ext>
                </a:extLst>
              </p:cNvPr>
              <p:cNvSpPr txBox="1"/>
              <p:nvPr/>
            </p:nvSpPr>
            <p:spPr>
              <a:xfrm>
                <a:off x="250254" y="1184525"/>
                <a:ext cx="4547859" cy="61824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F553EF86-B87E-3B54-98FD-9802768898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254" y="1184525"/>
                <a:ext cx="4547859" cy="61824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65359E1-4E7C-AD65-2EAE-F4A2BA621D56}"/>
                  </a:ext>
                </a:extLst>
              </p:cNvPr>
              <p:cNvSpPr txBox="1"/>
              <p:nvPr/>
            </p:nvSpPr>
            <p:spPr>
              <a:xfrm>
                <a:off x="250254" y="1815214"/>
                <a:ext cx="5333761" cy="49128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:r>
                  <a:rPr lang="en-US" dirty="0">
                    <a:solidFill>
                      <a:srgbClr val="002060"/>
                    </a:solidFill>
                  </a:rPr>
                  <a:t>sub.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AU" dirty="0">
                    <a:solidFill>
                      <a:srgbClr val="002060"/>
                    </a:solidFill>
                  </a:rPr>
                  <a:t>  into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 </m:t>
                    </m:r>
                    <m:f>
                      <m:fPr>
                        <m:ctrlP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65359E1-4E7C-AD65-2EAE-F4A2BA621D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254" y="1815214"/>
                <a:ext cx="5333761" cy="491288"/>
              </a:xfrm>
              <a:prstGeom prst="rect">
                <a:avLst/>
              </a:prstGeom>
              <a:blipFill>
                <a:blip r:embed="rId4"/>
                <a:stretch>
                  <a:fillRect l="-914" b="-875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9BB7BBC2-F746-E417-DA5A-E00C382F3F93}"/>
                  </a:ext>
                </a:extLst>
              </p:cNvPr>
              <p:cNvSpPr txBox="1"/>
              <p:nvPr/>
            </p:nvSpPr>
            <p:spPr>
              <a:xfrm>
                <a:off x="250253" y="2361345"/>
                <a:ext cx="5333761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:r>
                  <a:rPr lang="en-US" b="0" dirty="0">
                    <a:solidFill>
                      <a:srgbClr val="002060"/>
                    </a:solidFill>
                  </a:rPr>
                  <a:t>Equation of tangent,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+2</m:t>
                        </m:r>
                      </m:e>
                    </m:d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9BB7BBC2-F746-E417-DA5A-E00C382F3F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253" y="2361345"/>
                <a:ext cx="5333761" cy="369332"/>
              </a:xfrm>
              <a:prstGeom prst="rect">
                <a:avLst/>
              </a:prstGeom>
              <a:blipFill>
                <a:blip r:embed="rId5"/>
                <a:stretch>
                  <a:fillRect l="-914" t="-8197" b="-2459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728F4CED-16B8-EFAC-2997-7E1E2C3C25DF}"/>
                  </a:ext>
                </a:extLst>
              </p:cNvPr>
              <p:cNvSpPr txBox="1"/>
              <p:nvPr/>
            </p:nvSpPr>
            <p:spPr>
              <a:xfrm>
                <a:off x="250252" y="2794925"/>
                <a:ext cx="5333761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:r>
                  <a:rPr lang="en-US" b="0" dirty="0">
                    <a:solidFill>
                      <a:srgbClr val="002060"/>
                    </a:solidFill>
                  </a:rPr>
                  <a:t>Since it passes through the origin,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728F4CED-16B8-EFAC-2997-7E1E2C3C25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252" y="2794925"/>
                <a:ext cx="5333761" cy="369332"/>
              </a:xfrm>
              <a:prstGeom prst="rect">
                <a:avLst/>
              </a:prstGeom>
              <a:blipFill>
                <a:blip r:embed="rId6"/>
                <a:stretch>
                  <a:fillRect l="-914" t="-8197" b="-2459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1CB032E0-74F8-D2AB-C083-23BCDD3B89D6}"/>
                  </a:ext>
                </a:extLst>
              </p:cNvPr>
              <p:cNvSpPr txBox="1"/>
              <p:nvPr/>
            </p:nvSpPr>
            <p:spPr>
              <a:xfrm>
                <a:off x="2160067" y="3164257"/>
                <a:ext cx="2044186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:r>
                  <a:rPr lang="en-US" b="0" dirty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+2</m:t>
                        </m:r>
                      </m:e>
                    </m:d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1CB032E0-74F8-D2AB-C083-23BCDD3B89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0067" y="3164257"/>
                <a:ext cx="2044186" cy="369332"/>
              </a:xfrm>
              <a:prstGeom prst="rect">
                <a:avLst/>
              </a:prstGeom>
              <a:blipFill>
                <a:blip r:embed="rId7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03A86CE8-6CE2-CFC3-3314-C281C5EB92CF}"/>
                  </a:ext>
                </a:extLst>
              </p:cNvPr>
              <p:cNvSpPr txBox="1"/>
              <p:nvPr/>
            </p:nvSpPr>
            <p:spPr>
              <a:xfrm>
                <a:off x="250252" y="3547570"/>
                <a:ext cx="7517333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:r>
                  <a:rPr lang="en-US" b="0" dirty="0">
                    <a:solidFill>
                      <a:srgbClr val="002060"/>
                    </a:solidFill>
                  </a:rPr>
                  <a:t> Sub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</m:t>
                    </m:r>
                    <m:sSup>
                      <m:sSupPr>
                        <m:ctrlP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+2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b="0" dirty="0">
                    <a:solidFill>
                      <a:srgbClr val="002060"/>
                    </a:solidFill>
                  </a:rPr>
                  <a:t> into equation of tangent,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+2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+2</m:t>
                        </m:r>
                      </m:e>
                    </m:d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03A86CE8-6CE2-CFC3-3314-C281C5EB92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252" y="3547570"/>
                <a:ext cx="7517333" cy="369332"/>
              </a:xfrm>
              <a:prstGeom prst="rect">
                <a:avLst/>
              </a:prstGeom>
              <a:blipFill>
                <a:blip r:embed="rId8"/>
                <a:stretch>
                  <a:fillRect t="-9836" b="-2459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368B40B3-975E-8740-C885-F40C6D8358FE}"/>
                  </a:ext>
                </a:extLst>
              </p:cNvPr>
              <p:cNvSpPr txBox="1"/>
              <p:nvPr/>
            </p:nvSpPr>
            <p:spPr>
              <a:xfrm>
                <a:off x="4242231" y="3955784"/>
                <a:ext cx="3208837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:r>
                  <a:rPr lang="en-US" b="0" dirty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+2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=2</m:t>
                    </m:r>
                    <m:sSup>
                      <m:sSupPr>
                        <m:ctrlP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+2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368B40B3-975E-8740-C885-F40C6D8358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2231" y="3955784"/>
                <a:ext cx="3208837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C4DD200D-EEC1-3031-3B8C-324853138546}"/>
                  </a:ext>
                </a:extLst>
              </p:cNvPr>
              <p:cNvSpPr txBox="1"/>
              <p:nvPr/>
            </p:nvSpPr>
            <p:spPr>
              <a:xfrm>
                <a:off x="4662988" y="4405325"/>
                <a:ext cx="3208837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:r>
                  <a:rPr lang="en-US" b="0" dirty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∴</m:t>
                    </m:r>
                    <m:sSup>
                      <m:sSupPr>
                        <m:ctrlP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=0⇒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C4DD200D-EEC1-3031-3B8C-3248531385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2988" y="4405325"/>
                <a:ext cx="3208837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97786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-41358" y="680794"/>
                <a:ext cx="11591674" cy="618246"/>
              </a:xfrm>
            </p:spPr>
            <p:txBody>
              <a:bodyPr>
                <a:normAutofit fontScale="70000" lnSpcReduction="20000"/>
              </a:bodyPr>
              <a:lstStyle/>
              <a:p>
                <a:pPr marL="0" indent="0">
                  <a:buNone/>
                </a:pPr>
                <a:r>
                  <a:rPr lang="en-US" sz="2200" dirty="0"/>
                  <a:t>The tangent to the curve with equation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200" b="0" i="0" smtClean="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(2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en-AU" sz="2200" dirty="0"/>
                  <a:t>at the point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AU" sz="2200" dirty="0"/>
                  <a:t>  meets the y-axis at point A. </a:t>
                </a:r>
              </a:p>
              <a:p>
                <a:pPr marL="0" indent="0">
                  <a:buNone/>
                </a:pPr>
                <a:r>
                  <a:rPr lang="en-AU" sz="2200" dirty="0"/>
                  <a:t>Find the</a:t>
                </a:r>
                <a:r>
                  <a:rPr lang="en-US" sz="2200" dirty="0"/>
                  <a:t> distance of OA where O is the origin</a:t>
                </a:r>
                <a:endParaRPr lang="en-AU" sz="22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-41358" y="680794"/>
                <a:ext cx="11591674" cy="618246"/>
              </a:xfrm>
              <a:blipFill>
                <a:blip r:embed="rId2"/>
                <a:stretch>
                  <a:fillRect l="-210" t="-8911" b="-891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B3D32C5B-5BB7-4910-B291-CEB72D7C34B4}"/>
              </a:ext>
            </a:extLst>
          </p:cNvPr>
          <p:cNvSpPr txBox="1"/>
          <p:nvPr/>
        </p:nvSpPr>
        <p:spPr>
          <a:xfrm>
            <a:off x="0" y="0"/>
            <a:ext cx="299394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/>
              <a:t>Guided Practice</a:t>
            </a:r>
            <a:endParaRPr lang="en-AU" sz="32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65359E1-4E7C-AD65-2EAE-F4A2BA621D56}"/>
                  </a:ext>
                </a:extLst>
              </p:cNvPr>
              <p:cNvSpPr txBox="1"/>
              <p:nvPr/>
            </p:nvSpPr>
            <p:spPr>
              <a:xfrm>
                <a:off x="91228" y="1299040"/>
                <a:ext cx="5333761" cy="50687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:r>
                  <a:rPr lang="en-US" dirty="0">
                    <a:solidFill>
                      <a:srgbClr val="002060"/>
                    </a:solidFill>
                  </a:rPr>
                  <a:t>sub.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AU" dirty="0">
                    <a:solidFill>
                      <a:srgbClr val="002060"/>
                    </a:solidFill>
                  </a:rPr>
                  <a:t> into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, 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den>
                            </m:f>
                          </m:e>
                        </m:d>
                      </m:e>
                    </m:func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65359E1-4E7C-AD65-2EAE-F4A2BA621D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228" y="1299040"/>
                <a:ext cx="5333761" cy="506870"/>
              </a:xfrm>
              <a:prstGeom prst="rect">
                <a:avLst/>
              </a:prstGeom>
              <a:blipFill>
                <a:blip r:embed="rId3"/>
                <a:stretch>
                  <a:fillRect l="-1029" b="-602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1488C3C2-B8D3-B660-483A-4C3DEE41BCE8}"/>
                  </a:ext>
                </a:extLst>
              </p:cNvPr>
              <p:cNvSpPr txBox="1"/>
              <p:nvPr/>
            </p:nvSpPr>
            <p:spPr>
              <a:xfrm>
                <a:off x="1783500" y="1805910"/>
                <a:ext cx="4547859" cy="61824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func>
                        <m:func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sec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(2</m:t>
                          </m:r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func>
                            <m:funcPr>
                              <m:ctrlP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1488C3C2-B8D3-B660-483A-4C3DEE41BC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3500" y="1805910"/>
                <a:ext cx="4547859" cy="61824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370BD97-ACF0-6C27-A21A-D3A52C6972FB}"/>
                  </a:ext>
                </a:extLst>
              </p:cNvPr>
              <p:cNvSpPr txBox="1"/>
              <p:nvPr/>
            </p:nvSpPr>
            <p:spPr>
              <a:xfrm>
                <a:off x="91228" y="2677591"/>
                <a:ext cx="5333761" cy="122591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:r>
                  <a:rPr lang="en-US" dirty="0">
                    <a:solidFill>
                      <a:srgbClr val="002060"/>
                    </a:solidFill>
                  </a:rPr>
                  <a:t>sub.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AU" dirty="0">
                    <a:solidFill>
                      <a:srgbClr val="002060"/>
                    </a:solidFill>
                  </a:rPr>
                  <a:t> into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d</m:t>
                        </m:r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 ,</m:t>
                    </m:r>
                    <m:f>
                      <m:fPr>
                        <m:ctrlP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sSup>
                          <m:sSupPr>
                            <m:ctrlP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en-US" b="0" i="1" smtClean="0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b="0" i="1" smtClean="0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en-US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US" b="0" i="1" dirty="0">
                  <a:solidFill>
                    <a:srgbClr val="002060"/>
                  </a:solidFill>
                  <a:latin typeface="Cambria Math" panose="02040503050406030204" pitchFamily="18" charset="0"/>
                </a:endParaRPr>
              </a:p>
              <a:p>
                <a:pPr/>
                <a:r>
                  <a:rPr lang="en-US" b="0" dirty="0">
                    <a:solidFill>
                      <a:srgbClr val="002060"/>
                    </a:solidFill>
                  </a:rPr>
                  <a:t>                                        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f>
                          <m:fPr>
                            <m:ctrlP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den>
                    </m:f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370BD97-ACF0-6C27-A21A-D3A52C6972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228" y="2677591"/>
                <a:ext cx="5333761" cy="1225913"/>
              </a:xfrm>
              <a:prstGeom prst="rect">
                <a:avLst/>
              </a:prstGeom>
              <a:blipFill>
                <a:blip r:embed="rId5"/>
                <a:stretch>
                  <a:fillRect l="-102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A8F386B-1F6E-1C5A-DDA2-558FD1E507FD}"/>
                  </a:ext>
                </a:extLst>
              </p:cNvPr>
              <p:cNvSpPr txBox="1"/>
              <p:nvPr/>
            </p:nvSpPr>
            <p:spPr>
              <a:xfrm>
                <a:off x="91228" y="3972273"/>
                <a:ext cx="5333761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:r>
                  <a:rPr lang="en-US" dirty="0">
                    <a:solidFill>
                      <a:srgbClr val="002060"/>
                    </a:solidFill>
                  </a:rPr>
                  <a:t>Equation of tangent,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=4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A8F386B-1F6E-1C5A-DDA2-558FD1E507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228" y="3972273"/>
                <a:ext cx="5333761" cy="369332"/>
              </a:xfrm>
              <a:prstGeom prst="rect">
                <a:avLst/>
              </a:prstGeom>
              <a:blipFill>
                <a:blip r:embed="rId6"/>
                <a:stretch>
                  <a:fillRect l="-1029" t="-10000" b="-2666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A26106B-D908-A69F-8863-C92BF597BB4D}"/>
                  </a:ext>
                </a:extLst>
              </p:cNvPr>
              <p:cNvSpPr txBox="1"/>
              <p:nvPr/>
            </p:nvSpPr>
            <p:spPr>
              <a:xfrm>
                <a:off x="203871" y="4375203"/>
                <a:ext cx="5333761" cy="50687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:r>
                  <a:rPr lang="en-US" dirty="0">
                    <a:solidFill>
                      <a:srgbClr val="002060"/>
                    </a:solidFill>
                  </a:rPr>
                  <a:t>Sub </a:t>
                </a:r>
                <a14:m>
                  <m:oMath xmlns:m="http://schemas.openxmlformats.org/officeDocument/2006/math">
                    <m:r>
                      <a:rPr lang="en-US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(</m:t>
                    </m:r>
                    <m:f>
                      <m:fPr>
                        <m:ctrlPr>
                          <a:rPr lang="en-US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,1)</m:t>
                    </m:r>
                  </m:oMath>
                </a14:m>
                <a:r>
                  <a:rPr lang="en-US" dirty="0">
                    <a:solidFill>
                      <a:srgbClr val="002060"/>
                    </a:solidFill>
                  </a:rPr>
                  <a:t> into tangent,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1=4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8</m:t>
                            </m:r>
                          </m:den>
                        </m:f>
                      </m:e>
                    </m:d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A26106B-D908-A69F-8863-C92BF597BB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871" y="4375203"/>
                <a:ext cx="5333761" cy="506870"/>
              </a:xfrm>
              <a:prstGeom prst="rect">
                <a:avLst/>
              </a:prstGeom>
              <a:blipFill>
                <a:blip r:embed="rId7"/>
                <a:stretch>
                  <a:fillRect l="-914" b="-602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BF94FF5-CC03-48CE-9E51-3B10D220578B}"/>
                  </a:ext>
                </a:extLst>
              </p:cNvPr>
              <p:cNvSpPr txBox="1"/>
              <p:nvPr/>
            </p:nvSpPr>
            <p:spPr>
              <a:xfrm>
                <a:off x="2496056" y="4915671"/>
                <a:ext cx="1561373" cy="5629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=1−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BF94FF5-CC03-48CE-9E51-3B10D22057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6056" y="4915671"/>
                <a:ext cx="1561373" cy="56297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EF761AD-7671-0769-1D5F-F98BA62F0957}"/>
                  </a:ext>
                </a:extLst>
              </p:cNvPr>
              <p:cNvSpPr txBox="1"/>
              <p:nvPr/>
            </p:nvSpPr>
            <p:spPr>
              <a:xfrm>
                <a:off x="2496056" y="5478646"/>
                <a:ext cx="1561373" cy="63998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2−</m:t>
                              </m:r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</m:d>
                        </m:num>
                        <m:den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EF761AD-7671-0769-1D5F-F98BA62F09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6056" y="5478646"/>
                <a:ext cx="1561373" cy="63998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69A5279-E66A-EAA9-9A67-F29A4F98A66D}"/>
                  </a:ext>
                </a:extLst>
              </p:cNvPr>
              <p:cNvSpPr txBox="1"/>
              <p:nvPr/>
            </p:nvSpPr>
            <p:spPr>
              <a:xfrm>
                <a:off x="327062" y="6177206"/>
                <a:ext cx="5333761" cy="50347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:r>
                  <a:rPr lang="en-US" dirty="0">
                    <a:solidFill>
                      <a:srgbClr val="002060"/>
                    </a:solidFill>
                  </a:rPr>
                  <a:t>Equation of tangent,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=4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2−</m:t>
                            </m:r>
                            <m:r>
                              <a:rPr lang="en-US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𝜋</m:t>
                            </m:r>
                          </m:e>
                        </m:d>
                      </m:num>
                      <m:den>
                        <m:r>
                          <a:rPr lang="en-US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69A5279-E66A-EAA9-9A67-F29A4F98A6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062" y="6177206"/>
                <a:ext cx="5333761" cy="503471"/>
              </a:xfrm>
              <a:prstGeom prst="rect">
                <a:avLst/>
              </a:prstGeom>
              <a:blipFill>
                <a:blip r:embed="rId10"/>
                <a:stretch>
                  <a:fillRect l="-1029" b="-722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0928C3D-04D7-5512-0FB1-7A92494987B9}"/>
                  </a:ext>
                </a:extLst>
              </p:cNvPr>
              <p:cNvSpPr txBox="1"/>
              <p:nvPr/>
            </p:nvSpPr>
            <p:spPr>
              <a:xfrm>
                <a:off x="5111097" y="6292652"/>
                <a:ext cx="5333761" cy="50853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:r>
                  <a:rPr lang="en-US" dirty="0">
                    <a:solidFill>
                      <a:srgbClr val="002060"/>
                    </a:solidFill>
                  </a:rPr>
                  <a:t>Distance of OA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=0−</m:t>
                    </m:r>
                    <m:f>
                      <m:fPr>
                        <m:ctrlPr>
                          <a:rPr lang="en-US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2−</m:t>
                            </m:r>
                            <m:r>
                              <a:rPr lang="en-US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𝜋</m:t>
                            </m:r>
                          </m:e>
                        </m:d>
                      </m:num>
                      <m:den>
                        <m:r>
                          <a:rPr lang="en-US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0928C3D-04D7-5512-0FB1-7A92494987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1097" y="6292652"/>
                <a:ext cx="5333761" cy="508537"/>
              </a:xfrm>
              <a:prstGeom prst="rect">
                <a:avLst/>
              </a:prstGeom>
              <a:blipFill>
                <a:blip r:embed="rId11"/>
                <a:stretch>
                  <a:fillRect l="-914" b="-595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31676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57600" y="812618"/>
            <a:ext cx="9144000" cy="879382"/>
          </a:xfrm>
        </p:spPr>
        <p:txBody>
          <a:bodyPr>
            <a:normAutofit fontScale="92500"/>
          </a:bodyPr>
          <a:lstStyle/>
          <a:p>
            <a:pPr algn="l"/>
            <a:r>
              <a:rPr lang="en-AU" sz="4000" dirty="0"/>
              <a:t>Complete Cambridge Ex 5A </a:t>
            </a:r>
            <a:r>
              <a:rPr lang="en-AU" sz="4000"/>
              <a:t>Except Q11 and 15</a:t>
            </a:r>
            <a:endParaRPr lang="en-AU" sz="4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4B07689-760D-4D71-9448-AFF1CCEB30E0}"/>
              </a:ext>
            </a:extLst>
          </p:cNvPr>
          <p:cNvSpPr txBox="1"/>
          <p:nvPr/>
        </p:nvSpPr>
        <p:spPr>
          <a:xfrm>
            <a:off x="0" y="-28398"/>
            <a:ext cx="3895468" cy="584775"/>
          </a:xfrm>
          <a:prstGeom prst="homePlate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Independent Practice</a:t>
            </a:r>
          </a:p>
        </p:txBody>
      </p:sp>
    </p:spTree>
    <p:extLst>
      <p:ext uri="{BB962C8B-B14F-4D97-AF65-F5344CB8AC3E}">
        <p14:creationId xmlns:p14="http://schemas.microsoft.com/office/powerpoint/2010/main" val="30004801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70C0"/>
      </a:accent1>
      <a:accent2>
        <a:srgbClr val="0070C0"/>
      </a:accent2>
      <a:accent3>
        <a:srgbClr val="A5A5A5"/>
      </a:accent3>
      <a:accent4>
        <a:srgbClr val="002060"/>
      </a:accent4>
      <a:accent5>
        <a:srgbClr val="4472C4"/>
      </a:accent5>
      <a:accent6>
        <a:srgbClr val="70AD47"/>
      </a:accent6>
      <a:hlink>
        <a:srgbClr val="0563C1"/>
      </a:hlink>
      <a:folHlink>
        <a:srgbClr val="034A9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17885</TotalTime>
  <Words>597</Words>
  <Application>Microsoft Office PowerPoint</Application>
  <PresentationFormat>Widescreen</PresentationFormat>
  <Paragraphs>60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Exercise 1D</dc:title>
  <dc:creator>l k</dc:creator>
  <cp:lastModifiedBy>TAN Mei Yi [Harrisdale Senior High School]</cp:lastModifiedBy>
  <cp:revision>679</cp:revision>
  <dcterms:created xsi:type="dcterms:W3CDTF">2020-02-17T13:56:23Z</dcterms:created>
  <dcterms:modified xsi:type="dcterms:W3CDTF">2023-01-02T14:58:28Z</dcterms:modified>
</cp:coreProperties>
</file>